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65" r:id="rId3"/>
  </p:sldIdLst>
  <p:sldSz cx="12801600" cy="9601200" type="A3"/>
  <p:notesSz cx="6810375" cy="9942513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5992AB4D-83FD-B240-B356-554780507E60}">
          <p14:sldIdLst>
            <p14:sldId id="258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7FBE"/>
    <a:srgbClr val="5B5B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52" autoAdjust="0"/>
    <p:restoredTop sz="92229" autoAdjust="0"/>
  </p:normalViewPr>
  <p:slideViewPr>
    <p:cSldViewPr>
      <p:cViewPr varScale="1">
        <p:scale>
          <a:sx n="74" d="100"/>
          <a:sy n="74" d="100"/>
        </p:scale>
        <p:origin x="960" y="488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393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41C4E8-EC71-49F2-B6FF-0D59F559B016}" type="datetimeFigureOut">
              <a:rPr lang="sv-SE" smtClean="0"/>
              <a:pPr/>
              <a:t>2026-04-08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2852F2-C5F2-47CF-BCFB-49560AB0717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804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74A5785-9663-4D82-B6B2-6EB6E5D028B8}" type="datetimeFigureOut">
              <a:rPr lang="sv-SE"/>
              <a:pPr>
                <a:defRPr/>
              </a:pPr>
              <a:t>2026-04-08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8300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0CC3D6D-5357-41CE-A717-2A21DFD43F1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09459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148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5DE1F2D-5B7D-4F8B-8F89-84F1792144BD}" type="slidenum">
              <a:rPr lang="sv-SE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sv-S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198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hyperlink" Target="mailto:info@leanforum.se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6"/>
          <p:cNvSpPr>
            <a:spLocks noChangeArrowheads="1"/>
          </p:cNvSpPr>
          <p:nvPr userDrawn="1"/>
        </p:nvSpPr>
        <p:spPr bwMode="auto">
          <a:xfrm>
            <a:off x="640160" y="552128"/>
            <a:ext cx="9721080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sv-SE" sz="6200" dirty="0">
                <a:latin typeface="Georgia" panose="02040502050405020303" pitchFamily="18" charset="0"/>
                <a:cs typeface="Tahoma" panose="020B0604030504040204" pitchFamily="34" charset="0"/>
              </a:rPr>
              <a:t>Årets examensarbete</a:t>
            </a:r>
            <a:r>
              <a:rPr lang="sv-SE" sz="6200" baseline="0" dirty="0">
                <a:latin typeface="Georgia" panose="02040502050405020303" pitchFamily="18" charset="0"/>
                <a:cs typeface="Tahoma" panose="020B0604030504040204" pitchFamily="34" charset="0"/>
              </a:rPr>
              <a:t> </a:t>
            </a:r>
            <a:r>
              <a:rPr lang="sv-SE" sz="6200" dirty="0">
                <a:latin typeface="Georgia" panose="02040502050405020303" pitchFamily="18" charset="0"/>
                <a:cs typeface="Tahoma" panose="020B0604030504040204" pitchFamily="34" charset="0"/>
              </a:rPr>
              <a:t>2026</a:t>
            </a:r>
          </a:p>
          <a:p>
            <a:pPr eaLnBrk="1" hangingPunct="1"/>
            <a:endParaRPr lang="sv-SE" sz="1400" dirty="0">
              <a:latin typeface="Georgia" panose="02040502050405020303" pitchFamily="18" charset="0"/>
            </a:endParaRPr>
          </a:p>
          <a:p>
            <a:pPr eaLnBrk="1" hangingPunct="1"/>
            <a:r>
              <a:rPr lang="sv-SE" sz="1400" dirty="0" err="1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Lean</a:t>
            </a:r>
            <a: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Forum utser varje år Årets examensarbete inom </a:t>
            </a:r>
            <a:r>
              <a:rPr lang="sv-SE" sz="1400" dirty="0" err="1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leanområdet</a:t>
            </a:r>
            <a: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pPr eaLnBrk="1" hangingPunct="1"/>
            <a:endParaRPr lang="sv-SE" sz="1400" dirty="0">
              <a:latin typeface="Georgia" panose="0204050205040502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/>
            <a:r>
              <a:rPr lang="sv-SE" sz="1400" b="1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Vem kan söka?</a:t>
            </a:r>
          </a:p>
          <a:p>
            <a:pPr eaLnBrk="1" hangingPunct="1"/>
            <a: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Studenter verksamma vid svenska universitet och högskolor samt svenska medborgare som studerar vi utländskt universitet och som utfört examensarbete inom </a:t>
            </a:r>
            <a:r>
              <a:rPr lang="sv-SE" sz="1400" dirty="0" err="1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leanområdet</a:t>
            </a:r>
            <a: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på kandidatnivå eller masters/magisternivå. </a:t>
            </a:r>
            <a:b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Arbetet ska vara utfört under </a:t>
            </a:r>
            <a:r>
              <a:rPr lang="sv-SE" sz="140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läsåret 2025/2026.</a:t>
            </a:r>
            <a:endParaRPr lang="sv-SE" sz="1400" dirty="0">
              <a:latin typeface="Georgia" panose="0204050205040502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/>
            <a:endParaRPr lang="sv-SE" sz="1400" dirty="0">
              <a:latin typeface="Georgia" panose="0204050205040502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/>
            <a:r>
              <a:rPr lang="sv-SE" sz="1400" b="1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Bedömningsgrunder</a:t>
            </a:r>
          </a:p>
          <a:p>
            <a:pPr eaLnBrk="1" hangingPunct="1"/>
            <a: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Värdering sker utifrån tillämpbarhet i praktisk verksamhet och/eller teoretiska bidrag, nyhetsvärde, originalitet</a:t>
            </a:r>
            <a:b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och metodtillämpning. Redovisningen</a:t>
            </a:r>
            <a:r>
              <a:rPr lang="sv-SE" sz="1400" baseline="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i d</a:t>
            </a:r>
            <a: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enna A3</a:t>
            </a:r>
            <a:r>
              <a:rPr lang="sv-SE" sz="1400" baseline="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utgör ett viktigt underlag för bedömningen.</a:t>
            </a:r>
            <a:endParaRPr lang="sv-SE" sz="1400" dirty="0">
              <a:latin typeface="Georgia" panose="0204050205040502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/>
            <a:endParaRPr lang="sv-SE" sz="1400" dirty="0">
              <a:latin typeface="Georgia" panose="0204050205040502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/>
            <a:r>
              <a:rPr lang="sv-SE" sz="1400" b="1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Hur söker du?</a:t>
            </a:r>
          </a:p>
          <a:p>
            <a:pPr algn="l" eaLnBrk="1" hangingPunct="1"/>
            <a: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Ansökan ska vara inskickad senast 30 juni 2026.</a:t>
            </a:r>
            <a:b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En ifylld version av den </a:t>
            </a:r>
            <a:r>
              <a:rPr lang="sv-SE" sz="1400" baseline="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här PowerPoint-filen </a:t>
            </a:r>
            <a: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tillsammans med en pdf-version av examensarbetet</a:t>
            </a:r>
            <a:b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skickas till </a:t>
            </a:r>
            <a:r>
              <a:rPr lang="sv-SE" sz="1400" b="1" i="0" dirty="0">
                <a:solidFill>
                  <a:srgbClr val="0070C0"/>
                </a:solidFill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info@leanforum.se</a:t>
            </a:r>
            <a: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b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sv-SE" sz="1400" dirty="0">
              <a:latin typeface="Georgia" panose="0204050205040502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/>
            <a: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Döp gärna filerna enligt följande:</a:t>
            </a:r>
            <a:b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   Efternamn, Förnamn</a:t>
            </a:r>
            <a:r>
              <a:rPr lang="sv-SE" sz="1400" baseline="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&amp; Efternamn, Förnamn - Ansökan.pptx</a:t>
            </a:r>
            <a:br>
              <a:rPr lang="sv-SE" sz="1400" baseline="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sv-SE" sz="1400" baseline="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   Efternamn, Förnamn &amp; Efternamn, Förnamn - Examensarbete.pdf</a:t>
            </a:r>
            <a:endParaRPr lang="sv-SE" sz="1400" dirty="0">
              <a:latin typeface="Georgia" panose="0204050205040502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/>
            <a:r>
              <a:rPr lang="sv-SE" sz="1400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  <a:p>
            <a:pPr eaLnBrk="1" hangingPunct="1"/>
            <a:r>
              <a:rPr lang="sv-SE" sz="1400" b="1" dirty="0"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Lycka till! </a:t>
            </a:r>
          </a:p>
        </p:txBody>
      </p:sp>
      <p:pic>
        <p:nvPicPr>
          <p:cNvPr id="3" name="Bildobjekt 1">
            <a:extLst>
              <a:ext uri="{FF2B5EF4-FFF2-40B4-BE49-F238E27FC236}">
                <a16:creationId xmlns:a16="http://schemas.microsoft.com/office/drawing/2014/main" id="{0D8498D1-3D30-49F3-9E37-769A73F2DC9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9152" y="8705867"/>
            <a:ext cx="2791421" cy="5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7349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6"/>
          <p:cNvSpPr>
            <a:spLocks noChangeArrowheads="1"/>
          </p:cNvSpPr>
          <p:nvPr userDrawn="1"/>
        </p:nvSpPr>
        <p:spPr bwMode="auto">
          <a:xfrm>
            <a:off x="10073208" y="9337291"/>
            <a:ext cx="250078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sv-SE" sz="900" b="1" dirty="0"/>
              <a:t>Spara och skicka till </a:t>
            </a:r>
            <a:r>
              <a:rPr lang="sv-SE" sz="900" b="1" i="0" u="none" strike="noStrike" kern="1200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info@leanforum.se</a:t>
            </a:r>
            <a:endParaRPr lang="sv-SE" sz="900" b="1" dirty="0"/>
          </a:p>
        </p:txBody>
      </p:sp>
      <p:sp>
        <p:nvSpPr>
          <p:cNvPr id="3" name="Rectangle 4"/>
          <p:cNvSpPr>
            <a:spLocks noChangeArrowheads="1"/>
          </p:cNvSpPr>
          <p:nvPr userDrawn="1"/>
        </p:nvSpPr>
        <p:spPr bwMode="auto">
          <a:xfrm>
            <a:off x="149475" y="355016"/>
            <a:ext cx="1498797" cy="163727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72000" tIns="0" rIns="72000" bIns="0" anchor="t"/>
          <a:lstStyle>
            <a:lvl1pPr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sv-SE" sz="1000" dirty="0"/>
              <a:t>Examensarbetets titel:</a:t>
            </a:r>
          </a:p>
          <a:p>
            <a:pPr algn="r" eaLnBrk="1" hangingPunct="1"/>
            <a:r>
              <a:rPr lang="sv-SE" sz="1000" dirty="0"/>
              <a:t>Författare:</a:t>
            </a:r>
          </a:p>
          <a:p>
            <a:pPr algn="r" eaLnBrk="1" hangingPunct="1"/>
            <a:r>
              <a:rPr lang="sv-SE" sz="1000" dirty="0"/>
              <a:t>Kontaktperson:</a:t>
            </a:r>
          </a:p>
          <a:p>
            <a:pPr algn="r" eaLnBrk="1" hangingPunct="1"/>
            <a:r>
              <a:rPr lang="sv-SE" sz="1000" dirty="0"/>
              <a:t>Telefon:</a:t>
            </a:r>
          </a:p>
          <a:p>
            <a:pPr algn="r" eaLnBrk="1" hangingPunct="1"/>
            <a:r>
              <a:rPr lang="sv-SE" sz="1000" dirty="0"/>
              <a:t>E-post:</a:t>
            </a:r>
          </a:p>
          <a:p>
            <a:pPr algn="r" eaLnBrk="1" hangingPunct="1"/>
            <a:r>
              <a:rPr lang="sv-SE" sz="1000" dirty="0"/>
              <a:t>Universitet/Högskola:</a:t>
            </a:r>
          </a:p>
          <a:p>
            <a:pPr algn="r" eaLnBrk="1" hangingPunct="1"/>
            <a:r>
              <a:rPr lang="sv-SE" sz="1000" dirty="0"/>
              <a:t>Avdelning:</a:t>
            </a:r>
          </a:p>
          <a:p>
            <a:pPr algn="r" eaLnBrk="1" hangingPunct="1"/>
            <a:r>
              <a:rPr lang="sv-SE" sz="1000" dirty="0"/>
              <a:t>Handledare universitet:</a:t>
            </a:r>
          </a:p>
          <a:p>
            <a:pPr algn="r" eaLnBrk="1" hangingPunct="1"/>
            <a:r>
              <a:rPr lang="sv-SE" sz="1000" dirty="0"/>
              <a:t>Eventuellt företag:</a:t>
            </a:r>
          </a:p>
          <a:p>
            <a:pPr algn="r" eaLnBrk="1" hangingPunct="1"/>
            <a:r>
              <a:rPr lang="sv-SE" sz="1000" dirty="0"/>
              <a:t>Handledare företag:</a:t>
            </a:r>
          </a:p>
          <a:p>
            <a:pPr algn="r" eaLnBrk="1" hangingPunct="1"/>
            <a:endParaRPr lang="en-US" sz="1000" dirty="0"/>
          </a:p>
        </p:txBody>
      </p:sp>
      <p:sp>
        <p:nvSpPr>
          <p:cNvPr id="11" name="Text Box 12"/>
          <p:cNvSpPr txBox="1">
            <a:spLocks noChangeArrowheads="1"/>
          </p:cNvSpPr>
          <p:nvPr userDrawn="1"/>
        </p:nvSpPr>
        <p:spPr bwMode="auto">
          <a:xfrm>
            <a:off x="195263" y="125413"/>
            <a:ext cx="569634" cy="226591"/>
          </a:xfrm>
          <a:prstGeom prst="rect">
            <a:avLst/>
          </a:prstGeom>
          <a:noFill/>
          <a:ln>
            <a:noFill/>
          </a:ln>
        </p:spPr>
        <p:txBody>
          <a:bodyPr wrap="none" lIns="36000" tIns="36000" rIns="36000" bIns="36000">
            <a:spAutoFit/>
          </a:bodyPr>
          <a:lstStyle>
            <a:lvl1pPr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v-SE" sz="1000" b="1" dirty="0"/>
              <a:t>Basdata</a:t>
            </a:r>
          </a:p>
        </p:txBody>
      </p:sp>
      <p:sp>
        <p:nvSpPr>
          <p:cNvPr id="12" name="Text Box 56"/>
          <p:cNvSpPr txBox="1">
            <a:spLocks noChangeArrowheads="1"/>
          </p:cNvSpPr>
          <p:nvPr userDrawn="1"/>
        </p:nvSpPr>
        <p:spPr bwMode="auto">
          <a:xfrm>
            <a:off x="195263" y="3792488"/>
            <a:ext cx="6061521" cy="64209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>
            <a:spAutoFit/>
          </a:bodyPr>
          <a:lstStyle>
            <a:lvl1pPr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sv-SE" sz="1000" b="1" i="0" u="none" strike="noStrike" kern="1200" baseline="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Metod och teori – beskriv:</a:t>
            </a:r>
          </a:p>
          <a:p>
            <a:r>
              <a:rPr lang="sv-SE" sz="900" b="0" i="0" u="none" strike="noStrike" kern="1200" baseline="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Hur har ni valt att planera och utföra den aktuella uppgiften?</a:t>
            </a:r>
          </a:p>
          <a:p>
            <a:r>
              <a:rPr lang="sv-SE" sz="900" b="0" i="0" u="none" strike="noStrike" kern="1200" baseline="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Vilka teorier/litteraturkällor används?</a:t>
            </a:r>
          </a:p>
          <a:p>
            <a:r>
              <a:rPr lang="sv-SE" sz="900" b="0" i="0" u="none" strike="noStrike" kern="1200" baseline="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Hur är arbetet förankrat i existerande teorier?</a:t>
            </a:r>
            <a:endParaRPr lang="sv-SE" sz="1000" dirty="0"/>
          </a:p>
        </p:txBody>
      </p:sp>
      <p:sp>
        <p:nvSpPr>
          <p:cNvPr id="13" name="Text Box 193"/>
          <p:cNvSpPr txBox="1">
            <a:spLocks noChangeArrowheads="1"/>
          </p:cNvSpPr>
          <p:nvPr userDrawn="1"/>
        </p:nvSpPr>
        <p:spPr bwMode="auto">
          <a:xfrm>
            <a:off x="6472808" y="125413"/>
            <a:ext cx="5932488" cy="503590"/>
          </a:xfrm>
          <a:prstGeom prst="rect">
            <a:avLst/>
          </a:prstGeom>
          <a:noFill/>
          <a:ln>
            <a:noFill/>
          </a:ln>
        </p:spPr>
        <p:txBody>
          <a:bodyPr lIns="36000" tIns="36000" rIns="36000" bIns="36000">
            <a:spAutoFit/>
          </a:bodyPr>
          <a:lstStyle>
            <a:lvl1pPr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sv-SE" sz="1000" b="1" i="0" u="none" strike="noStrike" kern="1200" baseline="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Vad har ni uppnått?</a:t>
            </a:r>
          </a:p>
          <a:p>
            <a:r>
              <a:rPr lang="sv-SE" sz="900" b="0" i="0" u="none" strike="noStrike" kern="1200" baseline="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Analys och resultat, exempelvis utgångsläge, resultatdata, t ex före/efter, nivå/trender,</a:t>
            </a:r>
          </a:p>
          <a:p>
            <a:r>
              <a:rPr lang="sv-SE" sz="900" b="0" i="0" u="none" strike="noStrike" kern="1200" baseline="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framtida förväntningar och klarlägganden.</a:t>
            </a:r>
            <a:endParaRPr lang="sv-SE" sz="1000" dirty="0"/>
          </a:p>
        </p:txBody>
      </p:sp>
      <p:sp>
        <p:nvSpPr>
          <p:cNvPr id="14" name="Text Box 195"/>
          <p:cNvSpPr txBox="1">
            <a:spLocks noChangeArrowheads="1"/>
          </p:cNvSpPr>
          <p:nvPr userDrawn="1"/>
        </p:nvSpPr>
        <p:spPr bwMode="auto">
          <a:xfrm>
            <a:off x="6524625" y="5340350"/>
            <a:ext cx="2534916" cy="503590"/>
          </a:xfrm>
          <a:prstGeom prst="rect">
            <a:avLst/>
          </a:prstGeom>
          <a:noFill/>
          <a:ln>
            <a:noFill/>
          </a:ln>
        </p:spPr>
        <p:txBody>
          <a:bodyPr wrap="none" lIns="36000" tIns="36000" rIns="36000" bIns="36000">
            <a:spAutoFit/>
          </a:bodyPr>
          <a:lstStyle>
            <a:lvl1pPr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sv-SE" sz="1000" b="1" i="0" u="none" strike="noStrike" kern="1200" baseline="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Vad kan andra lära av er?</a:t>
            </a:r>
          </a:p>
          <a:p>
            <a:r>
              <a:rPr lang="sv-SE" sz="900" b="0" i="0" u="none" strike="noStrike" kern="1200" baseline="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Praktisk relevans, inspirerande exempel.</a:t>
            </a:r>
          </a:p>
          <a:p>
            <a:r>
              <a:rPr lang="sv-SE" sz="900" b="0" i="0" u="none" strike="noStrike" kern="1200" baseline="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Hur kan andra använda sig av era erfarenheter?</a:t>
            </a:r>
            <a:endParaRPr lang="sv-SE" sz="1000" dirty="0"/>
          </a:p>
        </p:txBody>
      </p:sp>
      <p:sp>
        <p:nvSpPr>
          <p:cNvPr id="19" name="Text Box 12"/>
          <p:cNvSpPr txBox="1">
            <a:spLocks noChangeArrowheads="1"/>
          </p:cNvSpPr>
          <p:nvPr userDrawn="1"/>
        </p:nvSpPr>
        <p:spPr bwMode="auto">
          <a:xfrm>
            <a:off x="208372" y="1977594"/>
            <a:ext cx="1381001" cy="226591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>
            <a:spAutoFit/>
          </a:bodyPr>
          <a:lstStyle>
            <a:lvl1pPr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v-SE" sz="1000" b="1" baseline="0" dirty="0"/>
              <a:t>Problemformulering</a:t>
            </a:r>
          </a:p>
        </p:txBody>
      </p:sp>
      <p:sp>
        <p:nvSpPr>
          <p:cNvPr id="22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195263" y="4434578"/>
            <a:ext cx="6061519" cy="4830518"/>
          </a:xfrm>
          <a:ln>
            <a:solidFill>
              <a:schemeClr val="tx1"/>
            </a:solidFill>
          </a:ln>
        </p:spPr>
        <p:txBody>
          <a:bodyPr lIns="72000" tIns="36000" rIns="72000" bIns="36000"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här</a:t>
            </a:r>
          </a:p>
        </p:txBody>
      </p:sp>
      <p:sp>
        <p:nvSpPr>
          <p:cNvPr id="31" name="Platshållare för innehåll 2"/>
          <p:cNvSpPr>
            <a:spLocks noGrp="1"/>
          </p:cNvSpPr>
          <p:nvPr>
            <p:ph idx="10" hasCustomPrompt="1"/>
          </p:nvPr>
        </p:nvSpPr>
        <p:spPr>
          <a:xfrm>
            <a:off x="195263" y="2188798"/>
            <a:ext cx="6061521" cy="667586"/>
          </a:xfr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2000" tIns="36000" rIns="72000" bIns="36000" numCol="1" anchor="t" anchorCtr="0" compatLnSpc="1">
            <a:prstTxWarp prst="textNoShape">
              <a:avLst/>
            </a:prstTxWarp>
          </a:bodyPr>
          <a:lstStyle>
            <a:lvl1pPr marL="479425" indent="-479425">
              <a:buNone/>
              <a:defRPr lang="sv-SE" sz="1000" baseline="0" dirty="0" smtClean="0"/>
            </a:lvl1pPr>
          </a:lstStyle>
          <a:p>
            <a:pPr marL="0" lvl="0" indent="0"/>
            <a:r>
              <a:rPr lang="sv-SE" dirty="0"/>
              <a:t>Skriv här</a:t>
            </a:r>
          </a:p>
        </p:txBody>
      </p:sp>
      <p:sp>
        <p:nvSpPr>
          <p:cNvPr id="33" name="Platshållare för innehåll 2"/>
          <p:cNvSpPr>
            <a:spLocks noGrp="1"/>
          </p:cNvSpPr>
          <p:nvPr>
            <p:ph idx="12" hasCustomPrompt="1"/>
          </p:nvPr>
        </p:nvSpPr>
        <p:spPr>
          <a:xfrm>
            <a:off x="6480175" y="629003"/>
            <a:ext cx="6084888" cy="4603644"/>
          </a:xfr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2000" tIns="36000" rIns="72000" bIns="36000" numCol="1" anchor="t" anchorCtr="0" compatLnSpc="1">
            <a:prstTxWarp prst="textNoShape">
              <a:avLst/>
            </a:prstTxWarp>
          </a:bodyPr>
          <a:lstStyle>
            <a:lvl1pPr marL="479425" indent="-479425">
              <a:buNone/>
              <a:defRPr lang="sv-SE" sz="1000" baseline="0" dirty="0" smtClean="0"/>
            </a:lvl1pPr>
          </a:lstStyle>
          <a:p>
            <a:pPr marL="0" lvl="0" indent="0"/>
            <a:r>
              <a:rPr lang="sv-SE" dirty="0"/>
              <a:t>Skriv här</a:t>
            </a:r>
          </a:p>
        </p:txBody>
      </p:sp>
      <p:sp>
        <p:nvSpPr>
          <p:cNvPr id="34" name="Platshållare för innehåll 2"/>
          <p:cNvSpPr>
            <a:spLocks noGrp="1"/>
          </p:cNvSpPr>
          <p:nvPr>
            <p:ph idx="13" hasCustomPrompt="1"/>
          </p:nvPr>
        </p:nvSpPr>
        <p:spPr>
          <a:xfrm>
            <a:off x="1648272" y="336615"/>
            <a:ext cx="4608511" cy="1583665"/>
          </a:xfrm>
          <a:ln>
            <a:solidFill>
              <a:schemeClr val="tx1"/>
            </a:solidFill>
          </a:ln>
        </p:spPr>
        <p:txBody>
          <a:bodyPr lIns="72000" tIns="36000" rIns="72000" bIns="0"/>
          <a:lstStyle>
            <a:lvl1pPr marL="0" indent="0"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sv-SE" dirty="0"/>
              <a:t>Skriv här</a:t>
            </a:r>
          </a:p>
        </p:txBody>
      </p:sp>
      <p:sp>
        <p:nvSpPr>
          <p:cNvPr id="43" name="Platshållare för innehåll 2"/>
          <p:cNvSpPr>
            <a:spLocks noGrp="1"/>
          </p:cNvSpPr>
          <p:nvPr>
            <p:ph idx="14" hasCustomPrompt="1"/>
          </p:nvPr>
        </p:nvSpPr>
        <p:spPr>
          <a:xfrm>
            <a:off x="6507587" y="5843940"/>
            <a:ext cx="6084888" cy="3421156"/>
          </a:xfr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2000" tIns="36000" rIns="72000" bIns="36000" numCol="1" anchor="t" anchorCtr="0" compatLnSpc="1">
            <a:prstTxWarp prst="textNoShape">
              <a:avLst/>
            </a:prstTxWarp>
          </a:bodyPr>
          <a:lstStyle>
            <a:lvl1pPr marL="479425" indent="-479425">
              <a:buNone/>
              <a:defRPr lang="sv-SE" sz="1000" baseline="0" dirty="0" smtClean="0"/>
            </a:lvl1pPr>
          </a:lstStyle>
          <a:p>
            <a:pPr marL="0" lvl="0" indent="0"/>
            <a:r>
              <a:rPr lang="sv-SE" dirty="0"/>
              <a:t>Skriv här</a:t>
            </a:r>
          </a:p>
        </p:txBody>
      </p:sp>
      <p:sp>
        <p:nvSpPr>
          <p:cNvPr id="44" name="Text Box 12"/>
          <p:cNvSpPr txBox="1">
            <a:spLocks noChangeArrowheads="1"/>
          </p:cNvSpPr>
          <p:nvPr userDrawn="1"/>
        </p:nvSpPr>
        <p:spPr bwMode="auto">
          <a:xfrm>
            <a:off x="207207" y="2876388"/>
            <a:ext cx="1381001" cy="226591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>
            <a:spAutoFit/>
          </a:bodyPr>
          <a:lstStyle>
            <a:lvl1pPr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279525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v-SE" sz="1000" b="1" baseline="0" dirty="0"/>
              <a:t>Syfte</a:t>
            </a:r>
          </a:p>
        </p:txBody>
      </p:sp>
      <p:sp>
        <p:nvSpPr>
          <p:cNvPr id="45" name="Platshållare för innehåll 2"/>
          <p:cNvSpPr>
            <a:spLocks noGrp="1"/>
          </p:cNvSpPr>
          <p:nvPr>
            <p:ph idx="15" hasCustomPrompt="1"/>
          </p:nvPr>
        </p:nvSpPr>
        <p:spPr>
          <a:xfrm>
            <a:off x="205607" y="3087591"/>
            <a:ext cx="6061521" cy="704897"/>
          </a:xfr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2000" tIns="36000" rIns="72000" bIns="36000" numCol="1" anchor="t" anchorCtr="0" compatLnSpc="1">
            <a:prstTxWarp prst="textNoShape">
              <a:avLst/>
            </a:prstTxWarp>
          </a:bodyPr>
          <a:lstStyle>
            <a:lvl1pPr marL="479425" indent="-479425">
              <a:buNone/>
              <a:defRPr lang="sv-SE" sz="1000" baseline="0" dirty="0" smtClean="0"/>
            </a:lvl1pPr>
          </a:lstStyle>
          <a:p>
            <a:pPr marL="0" lvl="0" indent="0"/>
            <a:r>
              <a:rPr lang="sv-SE" dirty="0"/>
              <a:t>Skriv här</a:t>
            </a:r>
          </a:p>
        </p:txBody>
      </p:sp>
    </p:spTree>
    <p:extLst>
      <p:ext uri="{BB962C8B-B14F-4D97-AF65-F5344CB8AC3E}">
        <p14:creationId xmlns:p14="http://schemas.microsoft.com/office/powerpoint/2010/main" val="2595571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9763" y="384175"/>
            <a:ext cx="115220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9763" y="2239963"/>
            <a:ext cx="11522075" cy="633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</p:sldLayoutIdLst>
  <p:txStyles>
    <p:titleStyle>
      <a:lvl1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2pPr>
      <a:lvl3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3pPr>
      <a:lvl4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4pPr>
      <a:lvl5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5pPr>
      <a:lvl6pPr marL="4572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6pPr>
      <a:lvl7pPr marL="9144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7pPr>
      <a:lvl8pPr marL="13716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8pPr>
      <a:lvl9pPr marL="18288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9pPr>
    </p:titleStyle>
    <p:bodyStyle>
      <a:lvl1pPr marL="479425" indent="-479425" algn="l" defTabSz="1279525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400050" algn="l" defTabSz="1279525" rtl="0" eaLnBrk="0" fontAlgn="base" hangingPunct="0">
        <a:spcBef>
          <a:spcPct val="20000"/>
        </a:spcBef>
        <a:spcAft>
          <a:spcPct val="0"/>
        </a:spcAft>
        <a:buChar char="–"/>
        <a:defRPr sz="3900">
          <a:solidFill>
            <a:schemeClr val="tx1"/>
          </a:solidFill>
          <a:latin typeface="+mn-lt"/>
        </a:defRPr>
      </a:lvl2pPr>
      <a:lvl3pPr marL="1600200" indent="-320675" algn="l" defTabSz="1279525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39963" indent="-319088" algn="l" defTabSz="1279525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879725" indent="-319088" algn="l" defTabSz="1279525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336925" indent="-319088" algn="l" defTabSz="12795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3794125" indent="-319088" algn="l" defTabSz="12795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251325" indent="-319088" algn="l" defTabSz="12795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4708525" indent="-319088" algn="l" defTabSz="12795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BB2AFE22-96F1-A20A-A15B-0A07EEDBAD3F}"/>
              </a:ext>
            </a:extLst>
          </p:cNvPr>
          <p:cNvSpPr txBox="1"/>
          <p:nvPr/>
        </p:nvSpPr>
        <p:spPr>
          <a:xfrm>
            <a:off x="9911443" y="1159329"/>
            <a:ext cx="18473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195263" y="2188798"/>
            <a:ext cx="6061521" cy="704897"/>
          </a:xfrm>
        </p:spPr>
        <p:txBody>
          <a:bodyPr/>
          <a:lstStyle/>
          <a:p>
            <a:pPr marL="0" indent="0"/>
            <a:endParaRPr lang="sv-SE" sz="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 marL="0" indent="0"/>
            <a:endParaRPr lang="sv-SE" dirty="0"/>
          </a:p>
        </p:txBody>
      </p:sp>
      <p:sp>
        <p:nvSpPr>
          <p:cNvPr id="5" name="Content Placeholder 4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Content Placeholder 5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pPr marL="0" indent="0"/>
            <a:endParaRPr lang="sv-SE" dirty="0"/>
          </a:p>
        </p:txBody>
      </p:sp>
      <p:sp>
        <p:nvSpPr>
          <p:cNvPr id="7" name="Content Placeholder 6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pPr marL="0" indent="0"/>
            <a:endParaRPr lang="sv-SE" sz="900" dirty="0"/>
          </a:p>
        </p:txBody>
      </p:sp>
    </p:spTree>
    <p:extLst>
      <p:ext uri="{BB962C8B-B14F-4D97-AF65-F5344CB8AC3E}">
        <p14:creationId xmlns:p14="http://schemas.microsoft.com/office/powerpoint/2010/main" val="3981732121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279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279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1628</TotalTime>
  <Words>1</Words>
  <Application>Microsoft Macintosh PowerPoint</Application>
  <PresentationFormat>A3 (297 x 420 mm)</PresentationFormat>
  <Paragraphs>1</Paragraphs>
  <Slides>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Georgia</vt:lpstr>
      <vt:lpstr>Standardformgivning</vt:lpstr>
      <vt:lpstr>PowerPoint-presentation</vt:lpstr>
      <vt:lpstr>PowerPoint-presentation</vt:lpstr>
    </vt:vector>
  </TitlesOfParts>
  <Company>DSV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Rikard Sjöström</dc:creator>
  <cp:lastModifiedBy>Jörgen Odh</cp:lastModifiedBy>
  <cp:revision>99</cp:revision>
  <cp:lastPrinted>2014-02-11T16:34:00Z</cp:lastPrinted>
  <dcterms:created xsi:type="dcterms:W3CDTF">2010-05-12T14:26:49Z</dcterms:created>
  <dcterms:modified xsi:type="dcterms:W3CDTF">2026-04-08T09:47:34Z</dcterms:modified>
</cp:coreProperties>
</file>