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handoutMasterIdLst>
    <p:handoutMasterId r:id="rId12"/>
  </p:handoutMasterIdLst>
  <p:sldIdLst>
    <p:sldId id="273" r:id="rId5"/>
    <p:sldId id="265" r:id="rId6"/>
    <p:sldId id="267" r:id="rId7"/>
    <p:sldId id="266" r:id="rId8"/>
    <p:sldId id="268" r:id="rId9"/>
    <p:sldId id="269" r:id="rId10"/>
  </p:sldIdLst>
  <p:sldSz cx="12801600" cy="9601200" type="A3"/>
  <p:notesSz cx="6810375" cy="9942513"/>
  <p:defaultTextStyle>
    <a:defPPr>
      <a:defRPr lang="sv-SE"/>
    </a:defPPr>
    <a:lvl1pPr algn="l" rtl="0" eaLnBrk="0" fontAlgn="base" hangingPunct="0">
      <a:spcBef>
        <a:spcPct val="0"/>
      </a:spcBef>
      <a:spcAft>
        <a:spcPct val="0"/>
      </a:spcAft>
      <a:defRPr sz="8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8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8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8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800" kern="1200">
        <a:solidFill>
          <a:schemeClr val="tx1"/>
        </a:solidFill>
        <a:latin typeface="Arial" panose="020B0604020202020204" pitchFamily="34" charset="0"/>
        <a:ea typeface="+mn-ea"/>
        <a:cs typeface="+mn-cs"/>
      </a:defRPr>
    </a:lvl5pPr>
    <a:lvl6pPr marL="2286000" algn="l" defTabSz="914400" rtl="0" eaLnBrk="1" latinLnBrk="0" hangingPunct="1">
      <a:defRPr sz="800" kern="1200">
        <a:solidFill>
          <a:schemeClr val="tx1"/>
        </a:solidFill>
        <a:latin typeface="Arial" panose="020B0604020202020204" pitchFamily="34" charset="0"/>
        <a:ea typeface="+mn-ea"/>
        <a:cs typeface="+mn-cs"/>
      </a:defRPr>
    </a:lvl6pPr>
    <a:lvl7pPr marL="2743200" algn="l" defTabSz="914400" rtl="0" eaLnBrk="1" latinLnBrk="0" hangingPunct="1">
      <a:defRPr sz="800" kern="1200">
        <a:solidFill>
          <a:schemeClr val="tx1"/>
        </a:solidFill>
        <a:latin typeface="Arial" panose="020B0604020202020204" pitchFamily="34" charset="0"/>
        <a:ea typeface="+mn-ea"/>
        <a:cs typeface="+mn-cs"/>
      </a:defRPr>
    </a:lvl7pPr>
    <a:lvl8pPr marL="3200400" algn="l" defTabSz="914400" rtl="0" eaLnBrk="1" latinLnBrk="0" hangingPunct="1">
      <a:defRPr sz="800" kern="1200">
        <a:solidFill>
          <a:schemeClr val="tx1"/>
        </a:solidFill>
        <a:latin typeface="Arial" panose="020B0604020202020204" pitchFamily="34" charset="0"/>
        <a:ea typeface="+mn-ea"/>
        <a:cs typeface="+mn-cs"/>
      </a:defRPr>
    </a:lvl8pPr>
    <a:lvl9pPr marL="3657600" algn="l" defTabSz="914400" rtl="0" eaLnBrk="1" latinLnBrk="0" hangingPunct="1">
      <a:defRPr sz="8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7FBE"/>
    <a:srgbClr val="5B5B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76EB6F0-0405-42F8-BC5A-777A84384C42}" v="12" dt="2021-02-16T19:29:48.7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063" autoAdjust="0"/>
    <p:restoredTop sz="96181" autoAdjust="0"/>
  </p:normalViewPr>
  <p:slideViewPr>
    <p:cSldViewPr>
      <p:cViewPr varScale="1">
        <p:scale>
          <a:sx n="71" d="100"/>
          <a:sy n="71" d="100"/>
        </p:scale>
        <p:origin x="1616" y="480"/>
      </p:cViewPr>
      <p:guideLst>
        <p:guide orient="horz" pos="3024"/>
        <p:guide pos="4032"/>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9" d="100"/>
          <a:sy n="89" d="100"/>
        </p:scale>
        <p:origin x="3288"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51163" cy="498475"/>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857625" y="0"/>
            <a:ext cx="2951163" cy="498475"/>
          </a:xfrm>
          <a:prstGeom prst="rect">
            <a:avLst/>
          </a:prstGeom>
        </p:spPr>
        <p:txBody>
          <a:bodyPr vert="horz" lIns="91440" tIns="45720" rIns="91440" bIns="45720" rtlCol="0"/>
          <a:lstStyle>
            <a:lvl1pPr algn="r">
              <a:defRPr sz="1200"/>
            </a:lvl1pPr>
          </a:lstStyle>
          <a:p>
            <a:fld id="{F1410106-99B5-48AC-A760-9E6455098701}" type="datetimeFigureOut">
              <a:rPr lang="sv-SE" smtClean="0"/>
              <a:t>2026-01-14</a:t>
            </a:fld>
            <a:endParaRPr lang="sv-SE"/>
          </a:p>
        </p:txBody>
      </p:sp>
      <p:sp>
        <p:nvSpPr>
          <p:cNvPr id="4" name="Platshållare för sidfot 3"/>
          <p:cNvSpPr>
            <a:spLocks noGrp="1"/>
          </p:cNvSpPr>
          <p:nvPr>
            <p:ph type="ftr" sz="quarter" idx="2"/>
          </p:nvPr>
        </p:nvSpPr>
        <p:spPr>
          <a:xfrm>
            <a:off x="0" y="9444038"/>
            <a:ext cx="2951163" cy="498475"/>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857625" y="9444038"/>
            <a:ext cx="2951163" cy="498475"/>
          </a:xfrm>
          <a:prstGeom prst="rect">
            <a:avLst/>
          </a:prstGeom>
        </p:spPr>
        <p:txBody>
          <a:bodyPr vert="horz" lIns="91440" tIns="45720" rIns="91440" bIns="45720" rtlCol="0" anchor="b"/>
          <a:lstStyle>
            <a:lvl1pPr algn="r">
              <a:defRPr sz="1200"/>
            </a:lvl1pPr>
          </a:lstStyle>
          <a:p>
            <a:fld id="{AFB233BA-64DA-4F9F-8AFB-7A0368FB4048}" type="slidenum">
              <a:rPr lang="sv-SE" smtClean="0"/>
              <a:t>‹#›</a:t>
            </a:fld>
            <a:endParaRPr lang="sv-SE"/>
          </a:p>
        </p:txBody>
      </p:sp>
    </p:spTree>
    <p:extLst>
      <p:ext uri="{BB962C8B-B14F-4D97-AF65-F5344CB8AC3E}">
        <p14:creationId xmlns:p14="http://schemas.microsoft.com/office/powerpoint/2010/main" val="31386656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51163" cy="496888"/>
          </a:xfrm>
          <a:prstGeom prst="rect">
            <a:avLst/>
          </a:prstGeom>
        </p:spPr>
        <p:txBody>
          <a:bodyPr vert="horz" lIns="91440" tIns="45720" rIns="91440" bIns="45720" rtlCol="0"/>
          <a:lstStyle>
            <a:lvl1pPr algn="l" eaLnBrk="1" hangingPunct="1">
              <a:defRPr sz="1200">
                <a:latin typeface="Arial" charset="0"/>
              </a:defRPr>
            </a:lvl1pPr>
          </a:lstStyle>
          <a:p>
            <a:pPr>
              <a:defRPr/>
            </a:pPr>
            <a:endParaRPr lang="sv-SE"/>
          </a:p>
        </p:txBody>
      </p:sp>
      <p:sp>
        <p:nvSpPr>
          <p:cNvPr id="3" name="Platshållare för datum 2"/>
          <p:cNvSpPr>
            <a:spLocks noGrp="1"/>
          </p:cNvSpPr>
          <p:nvPr>
            <p:ph type="dt" idx="1"/>
          </p:nvPr>
        </p:nvSpPr>
        <p:spPr>
          <a:xfrm>
            <a:off x="3857625" y="0"/>
            <a:ext cx="2951163" cy="496888"/>
          </a:xfrm>
          <a:prstGeom prst="rect">
            <a:avLst/>
          </a:prstGeom>
        </p:spPr>
        <p:txBody>
          <a:bodyPr vert="horz" lIns="91440" tIns="45720" rIns="91440" bIns="45720" rtlCol="0"/>
          <a:lstStyle>
            <a:lvl1pPr algn="r" eaLnBrk="1" hangingPunct="1">
              <a:defRPr sz="1200">
                <a:latin typeface="Arial" charset="0"/>
              </a:defRPr>
            </a:lvl1pPr>
          </a:lstStyle>
          <a:p>
            <a:pPr>
              <a:defRPr/>
            </a:pPr>
            <a:fld id="{174A5785-9663-4D82-B6B2-6EB6E5D028B8}" type="datetimeFigureOut">
              <a:rPr lang="sv-SE"/>
              <a:pPr>
                <a:defRPr/>
              </a:pPr>
              <a:t>2026-01-14</a:t>
            </a:fld>
            <a:endParaRPr lang="sv-SE"/>
          </a:p>
        </p:txBody>
      </p:sp>
      <p:sp>
        <p:nvSpPr>
          <p:cNvPr id="4" name="Platshållare för bildobjekt 3"/>
          <p:cNvSpPr>
            <a:spLocks noGrp="1" noRot="1" noChangeAspect="1"/>
          </p:cNvSpPr>
          <p:nvPr>
            <p:ph type="sldImg" idx="2"/>
          </p:nvPr>
        </p:nvSpPr>
        <p:spPr>
          <a:xfrm>
            <a:off x="920750" y="746125"/>
            <a:ext cx="4968875" cy="3727450"/>
          </a:xfrm>
          <a:prstGeom prst="rect">
            <a:avLst/>
          </a:prstGeom>
          <a:noFill/>
          <a:ln w="12700">
            <a:solidFill>
              <a:prstClr val="black"/>
            </a:solidFill>
          </a:ln>
        </p:spPr>
        <p:txBody>
          <a:bodyPr vert="horz" lIns="91440" tIns="45720" rIns="91440" bIns="45720" rtlCol="0" anchor="ctr"/>
          <a:lstStyle/>
          <a:p>
            <a:pPr lvl="0"/>
            <a:endParaRPr lang="sv-SE" noProof="0"/>
          </a:p>
        </p:txBody>
      </p:sp>
      <p:sp>
        <p:nvSpPr>
          <p:cNvPr id="5" name="Platshållare för anteckningar 4"/>
          <p:cNvSpPr>
            <a:spLocks noGrp="1"/>
          </p:cNvSpPr>
          <p:nvPr>
            <p:ph type="body" sz="quarter" idx="3"/>
          </p:nvPr>
        </p:nvSpPr>
        <p:spPr>
          <a:xfrm>
            <a:off x="681038" y="4722813"/>
            <a:ext cx="5448300" cy="4473575"/>
          </a:xfrm>
          <a:prstGeom prst="rect">
            <a:avLst/>
          </a:prstGeom>
        </p:spPr>
        <p:txBody>
          <a:bodyPr vert="horz" lIns="91440" tIns="45720" rIns="91440" bIns="45720" rtlCol="0">
            <a:normAutofit/>
          </a:bodyPr>
          <a:lstStyle/>
          <a:p>
            <a:pPr lvl="0"/>
            <a:r>
              <a:rPr lang="sv-SE" noProof="0"/>
              <a:t>Klicka här för att ändra format på bakgrundstexten</a:t>
            </a:r>
          </a:p>
          <a:p>
            <a:pPr lvl="1"/>
            <a:r>
              <a:rPr lang="sv-SE" noProof="0"/>
              <a:t>Nivå två</a:t>
            </a:r>
          </a:p>
          <a:p>
            <a:pPr lvl="2"/>
            <a:r>
              <a:rPr lang="sv-SE" noProof="0"/>
              <a:t>Nivå tre</a:t>
            </a:r>
          </a:p>
          <a:p>
            <a:pPr lvl="3"/>
            <a:r>
              <a:rPr lang="sv-SE" noProof="0"/>
              <a:t>Nivå fyra</a:t>
            </a:r>
          </a:p>
          <a:p>
            <a:pPr lvl="4"/>
            <a:r>
              <a:rPr lang="sv-SE" noProof="0"/>
              <a:t>Nivå fem</a:t>
            </a:r>
          </a:p>
        </p:txBody>
      </p:sp>
      <p:sp>
        <p:nvSpPr>
          <p:cNvPr id="6" name="Platshållare för sidfot 5"/>
          <p:cNvSpPr>
            <a:spLocks noGrp="1"/>
          </p:cNvSpPr>
          <p:nvPr>
            <p:ph type="ftr" sz="quarter" idx="4"/>
          </p:nvPr>
        </p:nvSpPr>
        <p:spPr>
          <a:xfrm>
            <a:off x="0" y="9444038"/>
            <a:ext cx="2951163" cy="496887"/>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sv-SE"/>
          </a:p>
        </p:txBody>
      </p:sp>
      <p:sp>
        <p:nvSpPr>
          <p:cNvPr id="7" name="Platshållare för bildnummer 6"/>
          <p:cNvSpPr>
            <a:spLocks noGrp="1"/>
          </p:cNvSpPr>
          <p:nvPr>
            <p:ph type="sldNum" sz="quarter" idx="5"/>
          </p:nvPr>
        </p:nvSpPr>
        <p:spPr>
          <a:xfrm>
            <a:off x="3857625" y="9444038"/>
            <a:ext cx="2951163"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00CC3D6D-5357-41CE-A717-2A21DFD43F10}" type="slidenum">
              <a:rPr lang="sv-SE"/>
              <a:pPr>
                <a:defRPr/>
              </a:pPr>
              <a:t>‹#›</a:t>
            </a:fld>
            <a:endParaRPr lang="sv-SE"/>
          </a:p>
        </p:txBody>
      </p:sp>
    </p:spTree>
    <p:extLst>
      <p:ext uri="{BB962C8B-B14F-4D97-AF65-F5344CB8AC3E}">
        <p14:creationId xmlns:p14="http://schemas.microsoft.com/office/powerpoint/2010/main" val="195094599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pic>
        <p:nvPicPr>
          <p:cNvPr id="4" name="Bildobjekt 1"/>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10202" y="8617024"/>
            <a:ext cx="3259350" cy="636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ktangel 6">
            <a:extLst>
              <a:ext uri="{FF2B5EF4-FFF2-40B4-BE49-F238E27FC236}">
                <a16:creationId xmlns:a16="http://schemas.microsoft.com/office/drawing/2014/main" id="{47F41D8E-67DA-40A9-AA69-63EC4551E0C5}"/>
              </a:ext>
            </a:extLst>
          </p:cNvPr>
          <p:cNvSpPr>
            <a:spLocks noChangeArrowheads="1"/>
          </p:cNvSpPr>
          <p:nvPr userDrawn="1"/>
        </p:nvSpPr>
        <p:spPr bwMode="auto">
          <a:xfrm>
            <a:off x="1258524" y="2640364"/>
            <a:ext cx="10945216" cy="40010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800">
                <a:solidFill>
                  <a:schemeClr val="tx1"/>
                </a:solidFill>
                <a:latin typeface="Arial" panose="020B0604020202020204" pitchFamily="34" charset="0"/>
              </a:defRPr>
            </a:lvl1pPr>
            <a:lvl2pPr marL="742950" indent="-285750">
              <a:defRPr sz="800">
                <a:solidFill>
                  <a:schemeClr val="tx1"/>
                </a:solidFill>
                <a:latin typeface="Arial" panose="020B0604020202020204" pitchFamily="34" charset="0"/>
              </a:defRPr>
            </a:lvl2pPr>
            <a:lvl3pPr marL="1143000" indent="-228600">
              <a:defRPr sz="800">
                <a:solidFill>
                  <a:schemeClr val="tx1"/>
                </a:solidFill>
                <a:latin typeface="Arial" panose="020B0604020202020204" pitchFamily="34" charset="0"/>
              </a:defRPr>
            </a:lvl3pPr>
            <a:lvl4pPr marL="1600200" indent="-228600">
              <a:defRPr sz="800">
                <a:solidFill>
                  <a:schemeClr val="tx1"/>
                </a:solidFill>
                <a:latin typeface="Arial" panose="020B0604020202020204" pitchFamily="34" charset="0"/>
              </a:defRPr>
            </a:lvl4pPr>
            <a:lvl5pPr marL="2057400" indent="-22860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eaLnBrk="1" hangingPunct="1"/>
            <a:r>
              <a:rPr lang="sv-SE" sz="6000" dirty="0">
                <a:latin typeface="Georgia" panose="02040502050405020303" pitchFamily="18" charset="0"/>
                <a:cs typeface="Tahoma" panose="020B0604030504040204" pitchFamily="34" charset="0"/>
              </a:rPr>
              <a:t>Ansökan</a:t>
            </a:r>
          </a:p>
          <a:p>
            <a:pPr algn="ctr" eaLnBrk="1" hangingPunct="1"/>
            <a:r>
              <a:rPr lang="sv-SE" sz="6000" dirty="0">
                <a:latin typeface="Georgia" panose="02040502050405020303" pitchFamily="18" charset="0"/>
                <a:cs typeface="Tahoma" panose="020B0604030504040204" pitchFamily="34" charset="0"/>
              </a:rPr>
              <a:t>Svenska </a:t>
            </a:r>
            <a:r>
              <a:rPr lang="sv-SE" sz="6000" dirty="0" err="1">
                <a:latin typeface="Georgia" panose="02040502050405020303" pitchFamily="18" charset="0"/>
                <a:cs typeface="Tahoma" panose="020B0604030504040204" pitchFamily="34" charset="0"/>
              </a:rPr>
              <a:t>Leanpriset</a:t>
            </a:r>
            <a:r>
              <a:rPr lang="sv-SE" sz="6000" dirty="0">
                <a:latin typeface="Georgia" panose="02040502050405020303" pitchFamily="18" charset="0"/>
                <a:cs typeface="Tahoma" panose="020B0604030504040204" pitchFamily="34" charset="0"/>
              </a:rPr>
              <a:t> 2026</a:t>
            </a:r>
          </a:p>
          <a:p>
            <a:pPr algn="ctr" eaLnBrk="1" hangingPunct="1"/>
            <a:endParaRPr lang="sv-SE" sz="6000" dirty="0">
              <a:latin typeface="Georgia" panose="02040502050405020303" pitchFamily="18" charset="0"/>
              <a:cs typeface="Tahoma" panose="020B0604030504040204" pitchFamily="34" charset="0"/>
            </a:endParaRPr>
          </a:p>
          <a:p>
            <a:pPr algn="ctr" eaLnBrk="1" hangingPunct="1"/>
            <a:r>
              <a:rPr lang="sv-SE" sz="6000" i="1" dirty="0">
                <a:solidFill>
                  <a:srgbClr val="0070C0"/>
                </a:solidFill>
                <a:latin typeface="Georgia" panose="02040502050405020303" pitchFamily="18" charset="0"/>
                <a:cs typeface="Tahoma" panose="020B0604030504040204" pitchFamily="34" charset="0"/>
              </a:rPr>
              <a:t>Ansökande Organisation</a:t>
            </a:r>
          </a:p>
          <a:p>
            <a:pPr algn="ctr" eaLnBrk="1" hangingPunct="1">
              <a:spcBef>
                <a:spcPts val="0"/>
              </a:spcBef>
              <a:spcAft>
                <a:spcPts val="600"/>
              </a:spcAft>
            </a:pPr>
            <a:endParaRPr lang="sv-SE" sz="1400" dirty="0">
              <a:latin typeface="Georgia" panose="02040502050405020303" pitchFamily="18" charset="0"/>
              <a:ea typeface="Arial Unicode MS" panose="020B0604020202020204" pitchFamily="34" charset="-128"/>
              <a:cs typeface="Arial Unicode MS" panose="020B0604020202020204" pitchFamily="34" charset="-128"/>
            </a:endParaRPr>
          </a:p>
        </p:txBody>
      </p:sp>
      <p:pic>
        <p:nvPicPr>
          <p:cNvPr id="6" name="Bildobjekt 5">
            <a:extLst>
              <a:ext uri="{FF2B5EF4-FFF2-40B4-BE49-F238E27FC236}">
                <a16:creationId xmlns:a16="http://schemas.microsoft.com/office/drawing/2014/main" id="{5F7448F3-2C02-F2D1-C335-8DC88FD60FF4}"/>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10720598" y="192088"/>
            <a:ext cx="1848272" cy="1848272"/>
          </a:xfrm>
          <a:prstGeom prst="rect">
            <a:avLst/>
          </a:prstGeom>
        </p:spPr>
      </p:pic>
    </p:spTree>
    <p:extLst>
      <p:ext uri="{BB962C8B-B14F-4D97-AF65-F5344CB8AC3E}">
        <p14:creationId xmlns:p14="http://schemas.microsoft.com/office/powerpoint/2010/main" val="2177349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asdata">
    <p:spTree>
      <p:nvGrpSpPr>
        <p:cNvPr id="1" name=""/>
        <p:cNvGrpSpPr/>
        <p:nvPr/>
      </p:nvGrpSpPr>
      <p:grpSpPr>
        <a:xfrm>
          <a:off x="0" y="0"/>
          <a:ext cx="0" cy="0"/>
          <a:chOff x="0" y="0"/>
          <a:chExt cx="0" cy="0"/>
        </a:xfrm>
      </p:grpSpPr>
      <p:sp>
        <p:nvSpPr>
          <p:cNvPr id="4" name="Content Placeholder 3"/>
          <p:cNvSpPr>
            <a:spLocks noGrp="1"/>
          </p:cNvSpPr>
          <p:nvPr>
            <p:ph sz="quarter" idx="10" hasCustomPrompt="1"/>
          </p:nvPr>
        </p:nvSpPr>
        <p:spPr>
          <a:xfrm>
            <a:off x="6023288" y="1056184"/>
            <a:ext cx="6282168" cy="4812462"/>
          </a:xfrm>
          <a:prstGeom prst="rect">
            <a:avLst/>
          </a:prstGeom>
        </p:spPr>
        <p:txBody>
          <a:bodyPr lIns="72000" tIns="36000" rIns="72000" bIns="36000"/>
          <a:lstStyle>
            <a:lvl1pPr marL="0" indent="0">
              <a:lnSpc>
                <a:spcPct val="200000"/>
              </a:lnSpc>
              <a:spcBef>
                <a:spcPts val="0"/>
              </a:spcBef>
              <a:buNone/>
              <a:defRPr sz="1400" baseline="0"/>
            </a:lvl1pPr>
            <a:lvl2pPr marL="639747" indent="0">
              <a:buNone/>
              <a:defRPr sz="1000"/>
            </a:lvl2pPr>
            <a:lvl3pPr marL="1279493" indent="0">
              <a:buNone/>
              <a:defRPr sz="1000"/>
            </a:lvl3pPr>
            <a:lvl4pPr marL="1920827" indent="0">
              <a:buNone/>
              <a:defRPr sz="1000"/>
            </a:lvl4pPr>
            <a:lvl5pPr marL="2560573" indent="0">
              <a:buNone/>
              <a:defRPr sz="1000"/>
            </a:lvl5pPr>
          </a:lstStyle>
          <a:p>
            <a:pPr lvl="0"/>
            <a:r>
              <a:rPr lang="en-US" dirty="0" err="1"/>
              <a:t>Skriv</a:t>
            </a:r>
            <a:r>
              <a:rPr lang="en-US" dirty="0"/>
              <a:t> </a:t>
            </a:r>
            <a:r>
              <a:rPr lang="en-US" dirty="0" err="1"/>
              <a:t>här</a:t>
            </a:r>
            <a:endParaRPr lang="en-US" dirty="0"/>
          </a:p>
        </p:txBody>
      </p:sp>
      <p:sp>
        <p:nvSpPr>
          <p:cNvPr id="5" name="Rektangel 6"/>
          <p:cNvSpPr>
            <a:spLocks noChangeArrowheads="1"/>
          </p:cNvSpPr>
          <p:nvPr userDrawn="1"/>
        </p:nvSpPr>
        <p:spPr bwMode="auto">
          <a:xfrm>
            <a:off x="280120" y="329133"/>
            <a:ext cx="1164782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800">
                <a:solidFill>
                  <a:schemeClr val="tx1"/>
                </a:solidFill>
                <a:latin typeface="Arial" panose="020B0604020202020204" pitchFamily="34" charset="0"/>
              </a:defRPr>
            </a:lvl1pPr>
            <a:lvl2pPr marL="742950" indent="-285750">
              <a:defRPr sz="800">
                <a:solidFill>
                  <a:schemeClr val="tx1"/>
                </a:solidFill>
                <a:latin typeface="Arial" panose="020B0604020202020204" pitchFamily="34" charset="0"/>
              </a:defRPr>
            </a:lvl2pPr>
            <a:lvl3pPr marL="1143000" indent="-228600">
              <a:defRPr sz="800">
                <a:solidFill>
                  <a:schemeClr val="tx1"/>
                </a:solidFill>
                <a:latin typeface="Arial" panose="020B0604020202020204" pitchFamily="34" charset="0"/>
              </a:defRPr>
            </a:lvl3pPr>
            <a:lvl4pPr marL="1600200" indent="-228600">
              <a:defRPr sz="800">
                <a:solidFill>
                  <a:schemeClr val="tx1"/>
                </a:solidFill>
                <a:latin typeface="Arial" panose="020B0604020202020204" pitchFamily="34" charset="0"/>
              </a:defRPr>
            </a:lvl4pPr>
            <a:lvl5pPr marL="2057400" indent="-22860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r>
              <a:rPr lang="sv-SE" sz="2400" b="1" dirty="0">
                <a:latin typeface="Georgia" panose="02040502050405020303" pitchFamily="18" charset="0"/>
                <a:cs typeface="Tahoma" panose="020B0604030504040204" pitchFamily="34" charset="0"/>
              </a:rPr>
              <a:t>Kontaktuppgifter till ansökande organisation</a:t>
            </a:r>
          </a:p>
        </p:txBody>
      </p:sp>
      <p:sp>
        <p:nvSpPr>
          <p:cNvPr id="6" name="Rektangel 12"/>
          <p:cNvSpPr>
            <a:spLocks noChangeArrowheads="1"/>
          </p:cNvSpPr>
          <p:nvPr userDrawn="1"/>
        </p:nvSpPr>
        <p:spPr bwMode="auto">
          <a:xfrm>
            <a:off x="136105" y="1056184"/>
            <a:ext cx="5688632" cy="4812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2000" tIns="36000" rIns="72000" bIns="36000">
            <a:noAutofit/>
          </a:bodyPr>
          <a:lstStyle>
            <a:lvl1pPr>
              <a:defRPr sz="800">
                <a:solidFill>
                  <a:schemeClr val="tx1"/>
                </a:solidFill>
                <a:latin typeface="Arial" panose="020B0604020202020204" pitchFamily="34" charset="0"/>
              </a:defRPr>
            </a:lvl1pPr>
            <a:lvl2pPr marL="742950" indent="-285750">
              <a:defRPr sz="800">
                <a:solidFill>
                  <a:schemeClr val="tx1"/>
                </a:solidFill>
                <a:latin typeface="Arial" panose="020B0604020202020204" pitchFamily="34" charset="0"/>
              </a:defRPr>
            </a:lvl2pPr>
            <a:lvl3pPr marL="1143000" indent="-228600">
              <a:defRPr sz="800">
                <a:solidFill>
                  <a:schemeClr val="tx1"/>
                </a:solidFill>
                <a:latin typeface="Arial" panose="020B0604020202020204" pitchFamily="34" charset="0"/>
              </a:defRPr>
            </a:lvl3pPr>
            <a:lvl4pPr marL="1600200" indent="-228600">
              <a:defRPr sz="800">
                <a:solidFill>
                  <a:schemeClr val="tx1"/>
                </a:solidFill>
                <a:latin typeface="Arial" panose="020B0604020202020204" pitchFamily="34" charset="0"/>
              </a:defRPr>
            </a:lvl4pPr>
            <a:lvl5pPr marL="2057400" indent="-22860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r" eaLnBrk="1" hangingPunct="1">
              <a:lnSpc>
                <a:spcPct val="200000"/>
              </a:lnSpc>
            </a:pPr>
            <a:r>
              <a:rPr lang="sv-SE" sz="1400" dirty="0">
                <a:latin typeface="Georgia" panose="02040502050405020303" pitchFamily="18" charset="0"/>
              </a:rPr>
              <a:t>Organisation / företag: </a:t>
            </a:r>
          </a:p>
          <a:p>
            <a:pPr algn="r" eaLnBrk="1" hangingPunct="1">
              <a:lnSpc>
                <a:spcPct val="200000"/>
              </a:lnSpc>
            </a:pPr>
            <a:r>
              <a:rPr lang="sv-SE" sz="1400" dirty="0">
                <a:latin typeface="Georgia" panose="02040502050405020303" pitchFamily="18" charset="0"/>
              </a:rPr>
              <a:t>Organisationsnummer: </a:t>
            </a:r>
          </a:p>
          <a:p>
            <a:pPr algn="r" eaLnBrk="1" hangingPunct="1">
              <a:lnSpc>
                <a:spcPct val="200000"/>
              </a:lnSpc>
            </a:pPr>
            <a:r>
              <a:rPr lang="sv-SE" sz="1400" dirty="0">
                <a:latin typeface="Georgia" panose="02040502050405020303" pitchFamily="18" charset="0"/>
              </a:rPr>
              <a:t>Sökande avdelning / del av organisation: </a:t>
            </a:r>
          </a:p>
          <a:p>
            <a:pPr algn="r" eaLnBrk="1" hangingPunct="1">
              <a:lnSpc>
                <a:spcPct val="200000"/>
              </a:lnSpc>
            </a:pPr>
            <a:r>
              <a:rPr lang="sv-SE" sz="1400" dirty="0">
                <a:latin typeface="Georgia" panose="02040502050405020303" pitchFamily="18" charset="0"/>
              </a:rPr>
              <a:t>Antal anställda (totalt och för den sökande delen av organisationen): </a:t>
            </a:r>
          </a:p>
          <a:p>
            <a:pPr algn="r" eaLnBrk="1" hangingPunct="1">
              <a:lnSpc>
                <a:spcPct val="200000"/>
              </a:lnSpc>
            </a:pPr>
            <a:r>
              <a:rPr lang="sv-SE" sz="1400" dirty="0">
                <a:latin typeface="Georgia" panose="02040502050405020303" pitchFamily="18" charset="0"/>
              </a:rPr>
              <a:t>Adress: </a:t>
            </a:r>
          </a:p>
          <a:p>
            <a:pPr algn="r" eaLnBrk="1" hangingPunct="1">
              <a:lnSpc>
                <a:spcPct val="200000"/>
              </a:lnSpc>
            </a:pPr>
            <a:r>
              <a:rPr lang="sv-SE" sz="1400" dirty="0">
                <a:solidFill>
                  <a:schemeClr val="tx1"/>
                </a:solidFill>
                <a:latin typeface="Georgia" panose="02040502050405020303" pitchFamily="18" charset="0"/>
              </a:rPr>
              <a:t>Besöksadress:</a:t>
            </a:r>
          </a:p>
          <a:p>
            <a:pPr algn="r" eaLnBrk="1" hangingPunct="1">
              <a:lnSpc>
                <a:spcPct val="200000"/>
              </a:lnSpc>
            </a:pPr>
            <a:endParaRPr lang="sv-SE" sz="1400" dirty="0">
              <a:latin typeface="Georgia" panose="02040502050405020303" pitchFamily="18" charset="0"/>
            </a:endParaRPr>
          </a:p>
          <a:p>
            <a:pPr algn="r" eaLnBrk="1" hangingPunct="1">
              <a:lnSpc>
                <a:spcPct val="200000"/>
              </a:lnSpc>
            </a:pPr>
            <a:r>
              <a:rPr lang="sv-SE" sz="1400" dirty="0">
                <a:latin typeface="Georgia" panose="02040502050405020303" pitchFamily="18" charset="0"/>
              </a:rPr>
              <a:t>Kontaktperson: </a:t>
            </a:r>
          </a:p>
          <a:p>
            <a:pPr algn="r" eaLnBrk="1" hangingPunct="1">
              <a:lnSpc>
                <a:spcPct val="200000"/>
              </a:lnSpc>
            </a:pPr>
            <a:r>
              <a:rPr lang="sv-SE" sz="1400" dirty="0">
                <a:latin typeface="Georgia" panose="02040502050405020303" pitchFamily="18" charset="0"/>
              </a:rPr>
              <a:t>Befattning: </a:t>
            </a:r>
          </a:p>
          <a:p>
            <a:pPr algn="r" eaLnBrk="1" hangingPunct="1">
              <a:lnSpc>
                <a:spcPct val="200000"/>
              </a:lnSpc>
            </a:pPr>
            <a:r>
              <a:rPr lang="sv-SE" sz="1400" dirty="0">
                <a:latin typeface="Georgia" panose="02040502050405020303" pitchFamily="18" charset="0"/>
              </a:rPr>
              <a:t>E-post: </a:t>
            </a:r>
          </a:p>
          <a:p>
            <a:pPr algn="r" eaLnBrk="1" hangingPunct="1">
              <a:lnSpc>
                <a:spcPct val="200000"/>
              </a:lnSpc>
            </a:pPr>
            <a:r>
              <a:rPr lang="sv-SE" sz="1400" dirty="0">
                <a:latin typeface="Georgia" panose="02040502050405020303" pitchFamily="18" charset="0"/>
              </a:rPr>
              <a:t>Mobilnummer: </a:t>
            </a:r>
          </a:p>
        </p:txBody>
      </p:sp>
    </p:spTree>
    <p:extLst>
      <p:ext uri="{BB962C8B-B14F-4D97-AF65-F5344CB8AC3E}">
        <p14:creationId xmlns:p14="http://schemas.microsoft.com/office/powerpoint/2010/main" val="2595571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Basdata">
    <p:spTree>
      <p:nvGrpSpPr>
        <p:cNvPr id="1" name=""/>
        <p:cNvGrpSpPr/>
        <p:nvPr/>
      </p:nvGrpSpPr>
      <p:grpSpPr>
        <a:xfrm>
          <a:off x="0" y="0"/>
          <a:ext cx="0" cy="0"/>
          <a:chOff x="0" y="0"/>
          <a:chExt cx="0" cy="0"/>
        </a:xfrm>
      </p:grpSpPr>
      <p:sp>
        <p:nvSpPr>
          <p:cNvPr id="2" name="Rektangel 6"/>
          <p:cNvSpPr>
            <a:spLocks noChangeArrowheads="1"/>
          </p:cNvSpPr>
          <p:nvPr userDrawn="1"/>
        </p:nvSpPr>
        <p:spPr bwMode="auto">
          <a:xfrm>
            <a:off x="280122" y="48072"/>
            <a:ext cx="10513169"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800">
                <a:solidFill>
                  <a:schemeClr val="tx1"/>
                </a:solidFill>
                <a:latin typeface="Arial" panose="020B0604020202020204" pitchFamily="34" charset="0"/>
              </a:defRPr>
            </a:lvl1pPr>
            <a:lvl2pPr marL="742950" indent="-285750">
              <a:defRPr sz="800">
                <a:solidFill>
                  <a:schemeClr val="tx1"/>
                </a:solidFill>
                <a:latin typeface="Arial" panose="020B0604020202020204" pitchFamily="34" charset="0"/>
              </a:defRPr>
            </a:lvl2pPr>
            <a:lvl3pPr marL="1143000" indent="-228600">
              <a:defRPr sz="800">
                <a:solidFill>
                  <a:schemeClr val="tx1"/>
                </a:solidFill>
                <a:latin typeface="Arial" panose="020B0604020202020204" pitchFamily="34" charset="0"/>
              </a:defRPr>
            </a:lvl3pPr>
            <a:lvl4pPr marL="1600200" indent="-228600">
              <a:defRPr sz="800">
                <a:solidFill>
                  <a:schemeClr val="tx1"/>
                </a:solidFill>
                <a:latin typeface="Arial" panose="020B0604020202020204" pitchFamily="34" charset="0"/>
              </a:defRPr>
            </a:lvl4pPr>
            <a:lvl5pPr marL="2057400" indent="-22860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r>
              <a:rPr lang="sv-SE" sz="2400" b="1" dirty="0">
                <a:latin typeface="Georgia" panose="02040502050405020303" pitchFamily="18" charset="0"/>
                <a:cs typeface="Tahoma" panose="020B0604030504040204" pitchFamily="34" charset="0"/>
              </a:rPr>
              <a:t>Basdata och startläge</a:t>
            </a:r>
          </a:p>
          <a:p>
            <a:pPr eaLnBrk="1" hangingPunct="1"/>
            <a:r>
              <a:rPr lang="sv-SE" sz="1400" dirty="0">
                <a:latin typeface="Georgia" panose="02040502050405020303" pitchFamily="18" charset="0"/>
              </a:rPr>
              <a:t>Organisation, medarbetare, affärsidé, produkter och tjänster, kunder, marknad och framförallt leanhistorik.</a:t>
            </a:r>
          </a:p>
        </p:txBody>
      </p:sp>
      <p:sp>
        <p:nvSpPr>
          <p:cNvPr id="4" name="Content Placeholder 3"/>
          <p:cNvSpPr>
            <a:spLocks noGrp="1"/>
          </p:cNvSpPr>
          <p:nvPr>
            <p:ph sz="quarter" idx="10" hasCustomPrompt="1"/>
          </p:nvPr>
        </p:nvSpPr>
        <p:spPr>
          <a:xfrm>
            <a:off x="280121" y="725180"/>
            <a:ext cx="12241359" cy="8683932"/>
          </a:xfrm>
          <a:prstGeom prst="rect">
            <a:avLst/>
          </a:prstGeom>
        </p:spPr>
        <p:txBody>
          <a:bodyPr/>
          <a:lstStyle>
            <a:lvl1pPr marL="0" indent="0">
              <a:buNone/>
              <a:defRPr sz="1000" baseline="0"/>
            </a:lvl1pPr>
            <a:lvl2pPr marL="639747" indent="0">
              <a:buNone/>
              <a:defRPr sz="1000"/>
            </a:lvl2pPr>
            <a:lvl3pPr marL="1279493" indent="0">
              <a:buNone/>
              <a:defRPr sz="1000"/>
            </a:lvl3pPr>
            <a:lvl4pPr marL="1920827" indent="0">
              <a:buNone/>
              <a:defRPr sz="1000"/>
            </a:lvl4pPr>
            <a:lvl5pPr marL="2560573" indent="0">
              <a:buNone/>
              <a:defRPr sz="1000"/>
            </a:lvl5pPr>
          </a:lstStyle>
          <a:p>
            <a:pPr lvl="0"/>
            <a:r>
              <a:rPr lang="en-US" dirty="0" err="1"/>
              <a:t>Skriv</a:t>
            </a:r>
            <a:r>
              <a:rPr lang="en-US" dirty="0"/>
              <a:t> </a:t>
            </a:r>
            <a:r>
              <a:rPr lang="en-US" dirty="0" err="1"/>
              <a:t>här</a:t>
            </a:r>
            <a:endParaRPr lang="en-US" dirty="0"/>
          </a:p>
        </p:txBody>
      </p:sp>
    </p:spTree>
    <p:extLst>
      <p:ext uri="{BB962C8B-B14F-4D97-AF65-F5344CB8AC3E}">
        <p14:creationId xmlns:p14="http://schemas.microsoft.com/office/powerpoint/2010/main" val="3680941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ur arbeta med lean">
    <p:spTree>
      <p:nvGrpSpPr>
        <p:cNvPr id="1" name=""/>
        <p:cNvGrpSpPr/>
        <p:nvPr/>
      </p:nvGrpSpPr>
      <p:grpSpPr>
        <a:xfrm>
          <a:off x="0" y="0"/>
          <a:ext cx="0" cy="0"/>
          <a:chOff x="0" y="0"/>
          <a:chExt cx="0" cy="0"/>
        </a:xfrm>
      </p:grpSpPr>
      <p:sp>
        <p:nvSpPr>
          <p:cNvPr id="4" name="Content Placeholder 3"/>
          <p:cNvSpPr>
            <a:spLocks noGrp="1"/>
          </p:cNvSpPr>
          <p:nvPr>
            <p:ph sz="quarter" idx="10" hasCustomPrompt="1"/>
          </p:nvPr>
        </p:nvSpPr>
        <p:spPr>
          <a:xfrm>
            <a:off x="280121" y="1128192"/>
            <a:ext cx="12241359" cy="8280920"/>
          </a:xfrm>
          <a:prstGeom prst="rect">
            <a:avLst/>
          </a:prstGeom>
        </p:spPr>
        <p:txBody>
          <a:bodyPr/>
          <a:lstStyle>
            <a:lvl1pPr marL="0" indent="0">
              <a:buNone/>
              <a:defRPr sz="1000" baseline="0"/>
            </a:lvl1pPr>
            <a:lvl2pPr marL="639747" indent="0">
              <a:buNone/>
              <a:defRPr sz="1000"/>
            </a:lvl2pPr>
            <a:lvl3pPr marL="1279493" indent="0">
              <a:buNone/>
              <a:defRPr sz="1000"/>
            </a:lvl3pPr>
            <a:lvl4pPr marL="1920827" indent="0">
              <a:buNone/>
              <a:defRPr sz="1000"/>
            </a:lvl4pPr>
            <a:lvl5pPr marL="2560573" indent="0">
              <a:buNone/>
              <a:defRPr sz="1000"/>
            </a:lvl5pPr>
          </a:lstStyle>
          <a:p>
            <a:pPr lvl="0"/>
            <a:r>
              <a:rPr lang="en-US" dirty="0" err="1"/>
              <a:t>Skriv</a:t>
            </a:r>
            <a:r>
              <a:rPr lang="en-US" dirty="0"/>
              <a:t> </a:t>
            </a:r>
            <a:r>
              <a:rPr lang="en-US" dirty="0" err="1"/>
              <a:t>här</a:t>
            </a:r>
            <a:endParaRPr lang="en-US" dirty="0"/>
          </a:p>
        </p:txBody>
      </p:sp>
      <p:sp>
        <p:nvSpPr>
          <p:cNvPr id="5" name="Rektangel 6"/>
          <p:cNvSpPr>
            <a:spLocks noChangeArrowheads="1"/>
          </p:cNvSpPr>
          <p:nvPr userDrawn="1"/>
        </p:nvSpPr>
        <p:spPr bwMode="auto">
          <a:xfrm>
            <a:off x="280120" y="48072"/>
            <a:ext cx="12313368"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800">
                <a:solidFill>
                  <a:schemeClr val="tx1"/>
                </a:solidFill>
                <a:latin typeface="Arial" panose="020B0604020202020204" pitchFamily="34" charset="0"/>
              </a:defRPr>
            </a:lvl1pPr>
            <a:lvl2pPr marL="742950" indent="-285750">
              <a:defRPr sz="800">
                <a:solidFill>
                  <a:schemeClr val="tx1"/>
                </a:solidFill>
                <a:latin typeface="Arial" panose="020B0604020202020204" pitchFamily="34" charset="0"/>
              </a:defRPr>
            </a:lvl2pPr>
            <a:lvl3pPr marL="1143000" indent="-228600">
              <a:defRPr sz="800">
                <a:solidFill>
                  <a:schemeClr val="tx1"/>
                </a:solidFill>
                <a:latin typeface="Arial" panose="020B0604020202020204" pitchFamily="34" charset="0"/>
              </a:defRPr>
            </a:lvl3pPr>
            <a:lvl4pPr marL="1600200" indent="-228600">
              <a:defRPr sz="800">
                <a:solidFill>
                  <a:schemeClr val="tx1"/>
                </a:solidFill>
                <a:latin typeface="Arial" panose="020B0604020202020204" pitchFamily="34" charset="0"/>
              </a:defRPr>
            </a:lvl4pPr>
            <a:lvl5pPr marL="2057400" indent="-22860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r>
              <a:rPr lang="sv-SE" sz="2400" b="1" dirty="0">
                <a:latin typeface="Georgia" panose="02040502050405020303" pitchFamily="18" charset="0"/>
                <a:cs typeface="Tahoma" panose="020B0604030504040204" pitchFamily="34" charset="0"/>
              </a:rPr>
              <a:t>Hur arbetar ni med lean?</a:t>
            </a:r>
          </a:p>
          <a:p>
            <a:pPr lvl="0" defTabSz="914378" eaLnBrk="1" hangingPunct="1">
              <a:spcBef>
                <a:spcPct val="0"/>
              </a:spcBef>
              <a:defRPr/>
            </a:pPr>
            <a:r>
              <a:rPr lang="sv-SE" sz="1400" dirty="0">
                <a:latin typeface="Georgia" panose="02040502050405020303" pitchFamily="18" charset="0"/>
              </a:rPr>
              <a:t>Beskriv: Hur ser ni på </a:t>
            </a:r>
            <a:r>
              <a:rPr lang="sv-SE" sz="1400" dirty="0" err="1">
                <a:latin typeface="Georgia" panose="02040502050405020303" pitchFamily="18" charset="0"/>
              </a:rPr>
              <a:t>lean</a:t>
            </a:r>
            <a:r>
              <a:rPr lang="sv-SE" sz="1400" dirty="0">
                <a:latin typeface="Georgia" panose="02040502050405020303" pitchFamily="18" charset="0"/>
              </a:rPr>
              <a:t> och hur säkrar ni ert långsiktiga </a:t>
            </a:r>
            <a:r>
              <a:rPr lang="sv-SE" sz="1400" dirty="0" err="1">
                <a:latin typeface="Georgia" panose="02040502050405020303" pitchFamily="18" charset="0"/>
              </a:rPr>
              <a:t>leanarbete</a:t>
            </a:r>
            <a:r>
              <a:rPr lang="sv-SE" sz="1400" dirty="0">
                <a:latin typeface="Georgia" panose="02040502050405020303" pitchFamily="18" charset="0"/>
              </a:rPr>
              <a:t> i er organisation, processer, kultur och målbilder. Hur minskar ni </a:t>
            </a:r>
            <a:r>
              <a:rPr lang="sv-SE" sz="1400" dirty="0" err="1">
                <a:latin typeface="Georgia" panose="02040502050405020303" pitchFamily="18" charset="0"/>
              </a:rPr>
              <a:t>slöserier</a:t>
            </a:r>
            <a:r>
              <a:rPr lang="sv-SE" sz="1400" dirty="0">
                <a:latin typeface="Georgia" panose="02040502050405020303" pitchFamily="18" charset="0"/>
              </a:rPr>
              <a:t> och ökar den, för kunden, värdeskapande tiden i er organisation? Hur respekterar, utmanar och utvecklar ni ert medarbetarskap och ledarskap och partners (till exempel leverantörer)? Hur arbetar ni med problemlösning, ständiga förbättringar och kontinuerligt lärande.</a:t>
            </a:r>
          </a:p>
        </p:txBody>
      </p:sp>
    </p:spTree>
    <p:extLst>
      <p:ext uri="{BB962C8B-B14F-4D97-AF65-F5344CB8AC3E}">
        <p14:creationId xmlns:p14="http://schemas.microsoft.com/office/powerpoint/2010/main" val="3346407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Uppnått">
    <p:spTree>
      <p:nvGrpSpPr>
        <p:cNvPr id="1" name=""/>
        <p:cNvGrpSpPr/>
        <p:nvPr/>
      </p:nvGrpSpPr>
      <p:grpSpPr>
        <a:xfrm>
          <a:off x="0" y="0"/>
          <a:ext cx="0" cy="0"/>
          <a:chOff x="0" y="0"/>
          <a:chExt cx="0" cy="0"/>
        </a:xfrm>
      </p:grpSpPr>
      <p:sp>
        <p:nvSpPr>
          <p:cNvPr id="4" name="Content Placeholder 3"/>
          <p:cNvSpPr>
            <a:spLocks noGrp="1"/>
          </p:cNvSpPr>
          <p:nvPr>
            <p:ph sz="quarter" idx="10" hasCustomPrompt="1"/>
          </p:nvPr>
        </p:nvSpPr>
        <p:spPr>
          <a:xfrm>
            <a:off x="280121" y="984176"/>
            <a:ext cx="12241359" cy="8424936"/>
          </a:xfrm>
          <a:prstGeom prst="rect">
            <a:avLst/>
          </a:prstGeom>
        </p:spPr>
        <p:txBody>
          <a:bodyPr/>
          <a:lstStyle>
            <a:lvl1pPr marL="0" indent="0">
              <a:buNone/>
              <a:defRPr sz="1000" baseline="0"/>
            </a:lvl1pPr>
            <a:lvl2pPr marL="639747" indent="0">
              <a:buNone/>
              <a:defRPr sz="1000"/>
            </a:lvl2pPr>
            <a:lvl3pPr marL="1279493" indent="0">
              <a:buNone/>
              <a:defRPr sz="1000"/>
            </a:lvl3pPr>
            <a:lvl4pPr marL="1920827" indent="0">
              <a:buNone/>
              <a:defRPr sz="1000"/>
            </a:lvl4pPr>
            <a:lvl5pPr marL="2560573" indent="0">
              <a:buNone/>
              <a:defRPr sz="1000"/>
            </a:lvl5pPr>
          </a:lstStyle>
          <a:p>
            <a:pPr lvl="0"/>
            <a:r>
              <a:rPr lang="en-US" dirty="0" err="1"/>
              <a:t>Skriv</a:t>
            </a:r>
            <a:r>
              <a:rPr lang="en-US" dirty="0"/>
              <a:t> </a:t>
            </a:r>
            <a:r>
              <a:rPr lang="en-US" dirty="0" err="1"/>
              <a:t>här</a:t>
            </a:r>
            <a:endParaRPr lang="en-US" dirty="0"/>
          </a:p>
        </p:txBody>
      </p:sp>
      <p:sp>
        <p:nvSpPr>
          <p:cNvPr id="6" name="Rektangel 6"/>
          <p:cNvSpPr>
            <a:spLocks noChangeArrowheads="1"/>
          </p:cNvSpPr>
          <p:nvPr userDrawn="1"/>
        </p:nvSpPr>
        <p:spPr bwMode="auto">
          <a:xfrm>
            <a:off x="280120" y="48073"/>
            <a:ext cx="12169352" cy="1538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800">
                <a:solidFill>
                  <a:schemeClr val="tx1"/>
                </a:solidFill>
                <a:latin typeface="Arial" panose="020B0604020202020204" pitchFamily="34" charset="0"/>
              </a:defRPr>
            </a:lvl1pPr>
            <a:lvl2pPr marL="742950" indent="-285750">
              <a:defRPr sz="800">
                <a:solidFill>
                  <a:schemeClr val="tx1"/>
                </a:solidFill>
                <a:latin typeface="Arial" panose="020B0604020202020204" pitchFamily="34" charset="0"/>
              </a:defRPr>
            </a:lvl2pPr>
            <a:lvl3pPr marL="1143000" indent="-228600">
              <a:defRPr sz="800">
                <a:solidFill>
                  <a:schemeClr val="tx1"/>
                </a:solidFill>
                <a:latin typeface="Arial" panose="020B0604020202020204" pitchFamily="34" charset="0"/>
              </a:defRPr>
            </a:lvl3pPr>
            <a:lvl4pPr marL="1600200" indent="-228600">
              <a:defRPr sz="800">
                <a:solidFill>
                  <a:schemeClr val="tx1"/>
                </a:solidFill>
                <a:latin typeface="Arial" panose="020B0604020202020204" pitchFamily="34" charset="0"/>
              </a:defRPr>
            </a:lvl4pPr>
            <a:lvl5pPr marL="2057400" indent="-22860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r>
              <a:rPr lang="sv-SE" sz="2400" b="1" dirty="0">
                <a:latin typeface="Georgia" panose="02040502050405020303" pitchFamily="18" charset="0"/>
                <a:cs typeface="Tahoma" panose="020B0604030504040204" pitchFamily="34" charset="0"/>
              </a:rPr>
              <a:t>Vad har ni uppnått med ert leanarbete?</a:t>
            </a:r>
          </a:p>
          <a:p>
            <a:pPr marL="0" marR="0" lvl="0" indent="0" algn="l" defTabSz="914378" rtl="0" eaLnBrk="1" fontAlgn="base" latinLnBrk="0" hangingPunct="1">
              <a:lnSpc>
                <a:spcPct val="100000"/>
              </a:lnSpc>
              <a:spcBef>
                <a:spcPct val="0"/>
              </a:spcBef>
              <a:spcAft>
                <a:spcPct val="0"/>
              </a:spcAft>
              <a:buClrTx/>
              <a:buSzTx/>
              <a:buFontTx/>
              <a:buNone/>
              <a:tabLst/>
              <a:defRPr/>
            </a:pPr>
            <a:r>
              <a:rPr lang="sv-SE" sz="1400" dirty="0">
                <a:latin typeface="Georgia" panose="02040502050405020303" pitchFamily="18" charset="0"/>
              </a:rPr>
              <a:t>Beskriv de konkreta förbättringar ert </a:t>
            </a:r>
            <a:r>
              <a:rPr lang="sv-SE" sz="1400" dirty="0" err="1">
                <a:latin typeface="Georgia" panose="02040502050405020303" pitchFamily="18" charset="0"/>
              </a:rPr>
              <a:t>leanarbete</a:t>
            </a:r>
            <a:r>
              <a:rPr lang="sv-SE" sz="1400" dirty="0">
                <a:latin typeface="Georgia" panose="02040502050405020303" pitchFamily="18" charset="0"/>
              </a:rPr>
              <a:t> har resulterat i för organisationens kunder och andra intressenter. Ange resultatdata med mål, trender, måluppfyllelse, samt exempel på före-/ efterbeskrivningar, gärna visuellt i bilder och grafer.</a:t>
            </a:r>
          </a:p>
          <a:p>
            <a:pPr eaLnBrk="1" hangingPunct="1"/>
            <a:endParaRPr lang="sv-SE" sz="1400" dirty="0">
              <a:latin typeface="Georgia" panose="02040502050405020303" pitchFamily="18" charset="0"/>
            </a:endParaRPr>
          </a:p>
          <a:p>
            <a:pPr eaLnBrk="1" hangingPunct="1"/>
            <a:endParaRPr lang="sv-SE" sz="1400" dirty="0">
              <a:latin typeface="Georgia" panose="02040502050405020303" pitchFamily="18" charset="0"/>
            </a:endParaRPr>
          </a:p>
          <a:p>
            <a:pPr eaLnBrk="1" hangingPunct="1"/>
            <a:endParaRPr lang="sv-SE" sz="1400" dirty="0">
              <a:latin typeface="Georgia" panose="02040502050405020303" pitchFamily="18" charset="0"/>
            </a:endParaRPr>
          </a:p>
        </p:txBody>
      </p:sp>
    </p:spTree>
    <p:extLst>
      <p:ext uri="{BB962C8B-B14F-4D97-AF65-F5344CB8AC3E}">
        <p14:creationId xmlns:p14="http://schemas.microsoft.com/office/powerpoint/2010/main" val="419559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ära">
    <p:spTree>
      <p:nvGrpSpPr>
        <p:cNvPr id="1" name=""/>
        <p:cNvGrpSpPr/>
        <p:nvPr/>
      </p:nvGrpSpPr>
      <p:grpSpPr>
        <a:xfrm>
          <a:off x="0" y="0"/>
          <a:ext cx="0" cy="0"/>
          <a:chOff x="0" y="0"/>
          <a:chExt cx="0" cy="0"/>
        </a:xfrm>
      </p:grpSpPr>
      <p:sp>
        <p:nvSpPr>
          <p:cNvPr id="4" name="Content Placeholder 3"/>
          <p:cNvSpPr>
            <a:spLocks noGrp="1"/>
          </p:cNvSpPr>
          <p:nvPr>
            <p:ph sz="quarter" idx="10" hasCustomPrompt="1"/>
          </p:nvPr>
        </p:nvSpPr>
        <p:spPr>
          <a:xfrm>
            <a:off x="280121" y="940624"/>
            <a:ext cx="12241359" cy="8468488"/>
          </a:xfrm>
          <a:prstGeom prst="rect">
            <a:avLst/>
          </a:prstGeom>
        </p:spPr>
        <p:txBody>
          <a:bodyPr/>
          <a:lstStyle>
            <a:lvl1pPr marL="0" indent="0">
              <a:buNone/>
              <a:defRPr sz="1000" baseline="0"/>
            </a:lvl1pPr>
            <a:lvl2pPr marL="639747" indent="0">
              <a:buNone/>
              <a:defRPr sz="1000"/>
            </a:lvl2pPr>
            <a:lvl3pPr marL="1279493" indent="0">
              <a:buNone/>
              <a:defRPr sz="1000"/>
            </a:lvl3pPr>
            <a:lvl4pPr marL="1920827" indent="0">
              <a:buNone/>
              <a:defRPr sz="1000"/>
            </a:lvl4pPr>
            <a:lvl5pPr marL="2560573" indent="0">
              <a:buNone/>
              <a:defRPr sz="1000"/>
            </a:lvl5pPr>
          </a:lstStyle>
          <a:p>
            <a:pPr lvl="0"/>
            <a:r>
              <a:rPr lang="en-US" dirty="0" err="1"/>
              <a:t>Skriv</a:t>
            </a:r>
            <a:r>
              <a:rPr lang="en-US" dirty="0"/>
              <a:t> </a:t>
            </a:r>
            <a:r>
              <a:rPr lang="en-US" dirty="0" err="1"/>
              <a:t>här</a:t>
            </a:r>
            <a:endParaRPr lang="en-US" dirty="0"/>
          </a:p>
        </p:txBody>
      </p:sp>
      <p:sp>
        <p:nvSpPr>
          <p:cNvPr id="6" name="Rektangel 6"/>
          <p:cNvSpPr>
            <a:spLocks noChangeArrowheads="1"/>
          </p:cNvSpPr>
          <p:nvPr userDrawn="1"/>
        </p:nvSpPr>
        <p:spPr bwMode="auto">
          <a:xfrm>
            <a:off x="280120" y="48073"/>
            <a:ext cx="12521480"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800">
                <a:solidFill>
                  <a:schemeClr val="tx1"/>
                </a:solidFill>
                <a:latin typeface="Arial" panose="020B0604020202020204" pitchFamily="34" charset="0"/>
              </a:defRPr>
            </a:lvl1pPr>
            <a:lvl2pPr marL="742950" indent="-285750">
              <a:defRPr sz="800">
                <a:solidFill>
                  <a:schemeClr val="tx1"/>
                </a:solidFill>
                <a:latin typeface="Arial" panose="020B0604020202020204" pitchFamily="34" charset="0"/>
              </a:defRPr>
            </a:lvl2pPr>
            <a:lvl3pPr marL="1143000" indent="-228600">
              <a:defRPr sz="800">
                <a:solidFill>
                  <a:schemeClr val="tx1"/>
                </a:solidFill>
                <a:latin typeface="Arial" panose="020B0604020202020204" pitchFamily="34" charset="0"/>
              </a:defRPr>
            </a:lvl3pPr>
            <a:lvl4pPr marL="1600200" indent="-228600">
              <a:defRPr sz="800">
                <a:solidFill>
                  <a:schemeClr val="tx1"/>
                </a:solidFill>
                <a:latin typeface="Arial" panose="020B0604020202020204" pitchFamily="34" charset="0"/>
              </a:defRPr>
            </a:lvl4pPr>
            <a:lvl5pPr marL="2057400" indent="-22860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r>
              <a:rPr lang="sv-SE" sz="2400" b="1" dirty="0">
                <a:latin typeface="Georgia" panose="02040502050405020303" pitchFamily="18" charset="0"/>
                <a:cs typeface="Tahoma" panose="020B0604030504040204" pitchFamily="34" charset="0"/>
              </a:rPr>
              <a:t>Vad kan andra lära av er?</a:t>
            </a:r>
          </a:p>
          <a:p>
            <a:pPr eaLnBrk="1" hangingPunct="1"/>
            <a:r>
              <a:rPr lang="sv-SE" sz="1400" dirty="0">
                <a:latin typeface="Georgia" panose="02040502050405020303" pitchFamily="18" charset="0"/>
              </a:rPr>
              <a:t>Motivera varför vi ska välja er som föredöme. Hur kan andra använda sig av era erfarenheter? Beskriv på vilket vis ni är en förebild som andra kan inspireras 0ch lära av?</a:t>
            </a:r>
          </a:p>
          <a:p>
            <a:pPr eaLnBrk="1" hangingPunct="1"/>
            <a:endParaRPr lang="sv-SE" sz="1400" dirty="0">
              <a:latin typeface="Georgia" panose="02040502050405020303" pitchFamily="18" charset="0"/>
            </a:endParaRPr>
          </a:p>
        </p:txBody>
      </p:sp>
    </p:spTree>
    <p:extLst>
      <p:ext uri="{BB962C8B-B14F-4D97-AF65-F5344CB8AC3E}">
        <p14:creationId xmlns:p14="http://schemas.microsoft.com/office/powerpoint/2010/main" val="114734015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814" r:id="rId1"/>
    <p:sldLayoutId id="2147483815" r:id="rId2"/>
    <p:sldLayoutId id="2147483818" r:id="rId3"/>
    <p:sldLayoutId id="2147483817" r:id="rId4"/>
    <p:sldLayoutId id="2147483819" r:id="rId5"/>
    <p:sldLayoutId id="2147483820" r:id="rId6"/>
  </p:sldLayoutIdLst>
  <p:txStyles>
    <p:titleStyle>
      <a:lvl1pPr algn="ctr" defTabSz="1279493" rtl="0" eaLnBrk="0" fontAlgn="base" hangingPunct="0">
        <a:spcBef>
          <a:spcPct val="0"/>
        </a:spcBef>
        <a:spcAft>
          <a:spcPct val="0"/>
        </a:spcAft>
        <a:defRPr sz="6200">
          <a:solidFill>
            <a:schemeClr val="tx2"/>
          </a:solidFill>
          <a:latin typeface="+mj-lt"/>
          <a:ea typeface="+mj-ea"/>
          <a:cs typeface="+mj-cs"/>
        </a:defRPr>
      </a:lvl1pPr>
      <a:lvl2pPr algn="ctr" defTabSz="1279493" rtl="0" eaLnBrk="0" fontAlgn="base" hangingPunct="0">
        <a:spcBef>
          <a:spcPct val="0"/>
        </a:spcBef>
        <a:spcAft>
          <a:spcPct val="0"/>
        </a:spcAft>
        <a:defRPr sz="6200">
          <a:solidFill>
            <a:schemeClr val="tx2"/>
          </a:solidFill>
          <a:latin typeface="Arial" charset="0"/>
        </a:defRPr>
      </a:lvl2pPr>
      <a:lvl3pPr algn="ctr" defTabSz="1279493" rtl="0" eaLnBrk="0" fontAlgn="base" hangingPunct="0">
        <a:spcBef>
          <a:spcPct val="0"/>
        </a:spcBef>
        <a:spcAft>
          <a:spcPct val="0"/>
        </a:spcAft>
        <a:defRPr sz="6200">
          <a:solidFill>
            <a:schemeClr val="tx2"/>
          </a:solidFill>
          <a:latin typeface="Arial" charset="0"/>
        </a:defRPr>
      </a:lvl3pPr>
      <a:lvl4pPr algn="ctr" defTabSz="1279493" rtl="0" eaLnBrk="0" fontAlgn="base" hangingPunct="0">
        <a:spcBef>
          <a:spcPct val="0"/>
        </a:spcBef>
        <a:spcAft>
          <a:spcPct val="0"/>
        </a:spcAft>
        <a:defRPr sz="6200">
          <a:solidFill>
            <a:schemeClr val="tx2"/>
          </a:solidFill>
          <a:latin typeface="Arial" charset="0"/>
        </a:defRPr>
      </a:lvl4pPr>
      <a:lvl5pPr algn="ctr" defTabSz="1279493" rtl="0" eaLnBrk="0" fontAlgn="base" hangingPunct="0">
        <a:spcBef>
          <a:spcPct val="0"/>
        </a:spcBef>
        <a:spcAft>
          <a:spcPct val="0"/>
        </a:spcAft>
        <a:defRPr sz="6200">
          <a:solidFill>
            <a:schemeClr val="tx2"/>
          </a:solidFill>
          <a:latin typeface="Arial" charset="0"/>
        </a:defRPr>
      </a:lvl5pPr>
      <a:lvl6pPr marL="457189" algn="ctr" defTabSz="1279493" rtl="0" fontAlgn="base">
        <a:spcBef>
          <a:spcPct val="0"/>
        </a:spcBef>
        <a:spcAft>
          <a:spcPct val="0"/>
        </a:spcAft>
        <a:defRPr sz="6200">
          <a:solidFill>
            <a:schemeClr val="tx2"/>
          </a:solidFill>
          <a:latin typeface="Arial" charset="0"/>
        </a:defRPr>
      </a:lvl6pPr>
      <a:lvl7pPr marL="914378" algn="ctr" defTabSz="1279493" rtl="0" fontAlgn="base">
        <a:spcBef>
          <a:spcPct val="0"/>
        </a:spcBef>
        <a:spcAft>
          <a:spcPct val="0"/>
        </a:spcAft>
        <a:defRPr sz="6200">
          <a:solidFill>
            <a:schemeClr val="tx2"/>
          </a:solidFill>
          <a:latin typeface="Arial" charset="0"/>
        </a:defRPr>
      </a:lvl7pPr>
      <a:lvl8pPr marL="1371566" algn="ctr" defTabSz="1279493" rtl="0" fontAlgn="base">
        <a:spcBef>
          <a:spcPct val="0"/>
        </a:spcBef>
        <a:spcAft>
          <a:spcPct val="0"/>
        </a:spcAft>
        <a:defRPr sz="6200">
          <a:solidFill>
            <a:schemeClr val="tx2"/>
          </a:solidFill>
          <a:latin typeface="Arial" charset="0"/>
        </a:defRPr>
      </a:lvl8pPr>
      <a:lvl9pPr marL="1828754" algn="ctr" defTabSz="1279493" rtl="0" fontAlgn="base">
        <a:spcBef>
          <a:spcPct val="0"/>
        </a:spcBef>
        <a:spcAft>
          <a:spcPct val="0"/>
        </a:spcAft>
        <a:defRPr sz="6200">
          <a:solidFill>
            <a:schemeClr val="tx2"/>
          </a:solidFill>
          <a:latin typeface="Arial" charset="0"/>
        </a:defRPr>
      </a:lvl9pPr>
    </p:titleStyle>
    <p:bodyStyle>
      <a:lvl1pPr marL="479413" indent="-479413" algn="l" defTabSz="1279493" rtl="0" eaLnBrk="0" fontAlgn="base" hangingPunct="0">
        <a:spcBef>
          <a:spcPct val="20000"/>
        </a:spcBef>
        <a:spcAft>
          <a:spcPct val="0"/>
        </a:spcAft>
        <a:buChar char="•"/>
        <a:defRPr sz="4500">
          <a:solidFill>
            <a:schemeClr val="tx1"/>
          </a:solidFill>
          <a:latin typeface="+mn-lt"/>
          <a:ea typeface="+mn-ea"/>
          <a:cs typeface="+mn-cs"/>
        </a:defRPr>
      </a:lvl1pPr>
      <a:lvl2pPr marL="1039787" indent="-400040" algn="l" defTabSz="1279493" rtl="0" eaLnBrk="0" fontAlgn="base" hangingPunct="0">
        <a:spcBef>
          <a:spcPct val="20000"/>
        </a:spcBef>
        <a:spcAft>
          <a:spcPct val="0"/>
        </a:spcAft>
        <a:buChar char="–"/>
        <a:defRPr sz="3900">
          <a:solidFill>
            <a:schemeClr val="tx1"/>
          </a:solidFill>
          <a:latin typeface="+mn-lt"/>
        </a:defRPr>
      </a:lvl2pPr>
      <a:lvl3pPr marL="1600160" indent="-320667" algn="l" defTabSz="1279493" rtl="0" eaLnBrk="0" fontAlgn="base" hangingPunct="0">
        <a:spcBef>
          <a:spcPct val="20000"/>
        </a:spcBef>
        <a:spcAft>
          <a:spcPct val="0"/>
        </a:spcAft>
        <a:buChar char="•"/>
        <a:defRPr sz="3400">
          <a:solidFill>
            <a:schemeClr val="tx1"/>
          </a:solidFill>
          <a:latin typeface="+mn-lt"/>
        </a:defRPr>
      </a:lvl3pPr>
      <a:lvl4pPr marL="2239907" indent="-319080" algn="l" defTabSz="1279493" rtl="0" eaLnBrk="0" fontAlgn="base" hangingPunct="0">
        <a:spcBef>
          <a:spcPct val="20000"/>
        </a:spcBef>
        <a:spcAft>
          <a:spcPct val="0"/>
        </a:spcAft>
        <a:buChar char="–"/>
        <a:defRPr sz="2800">
          <a:solidFill>
            <a:schemeClr val="tx1"/>
          </a:solidFill>
          <a:latin typeface="+mn-lt"/>
        </a:defRPr>
      </a:lvl4pPr>
      <a:lvl5pPr marL="2879653" indent="-319080" algn="l" defTabSz="1279493" rtl="0" eaLnBrk="0" fontAlgn="base" hangingPunct="0">
        <a:spcBef>
          <a:spcPct val="20000"/>
        </a:spcBef>
        <a:spcAft>
          <a:spcPct val="0"/>
        </a:spcAft>
        <a:buChar char="»"/>
        <a:defRPr sz="2800">
          <a:solidFill>
            <a:schemeClr val="tx1"/>
          </a:solidFill>
          <a:latin typeface="+mn-lt"/>
        </a:defRPr>
      </a:lvl5pPr>
      <a:lvl6pPr marL="3336842" indent="-319080" algn="l" defTabSz="1279493" rtl="0" fontAlgn="base">
        <a:spcBef>
          <a:spcPct val="20000"/>
        </a:spcBef>
        <a:spcAft>
          <a:spcPct val="0"/>
        </a:spcAft>
        <a:buChar char="»"/>
        <a:defRPr sz="2800">
          <a:solidFill>
            <a:schemeClr val="tx1"/>
          </a:solidFill>
          <a:latin typeface="+mn-lt"/>
        </a:defRPr>
      </a:lvl6pPr>
      <a:lvl7pPr marL="3794030" indent="-319080" algn="l" defTabSz="1279493" rtl="0" fontAlgn="base">
        <a:spcBef>
          <a:spcPct val="20000"/>
        </a:spcBef>
        <a:spcAft>
          <a:spcPct val="0"/>
        </a:spcAft>
        <a:buChar char="»"/>
        <a:defRPr sz="2800">
          <a:solidFill>
            <a:schemeClr val="tx1"/>
          </a:solidFill>
          <a:latin typeface="+mn-lt"/>
        </a:defRPr>
      </a:lvl7pPr>
      <a:lvl8pPr marL="4251219" indent="-319080" algn="l" defTabSz="1279493" rtl="0" fontAlgn="base">
        <a:spcBef>
          <a:spcPct val="20000"/>
        </a:spcBef>
        <a:spcAft>
          <a:spcPct val="0"/>
        </a:spcAft>
        <a:buChar char="»"/>
        <a:defRPr sz="2800">
          <a:solidFill>
            <a:schemeClr val="tx1"/>
          </a:solidFill>
          <a:latin typeface="+mn-lt"/>
        </a:defRPr>
      </a:lvl8pPr>
      <a:lvl9pPr marL="4708407" indent="-319080" algn="l" defTabSz="1279493" rtl="0" fontAlgn="base">
        <a:spcBef>
          <a:spcPct val="20000"/>
        </a:spcBef>
        <a:spcAft>
          <a:spcPct val="0"/>
        </a:spcAft>
        <a:buChar char="»"/>
        <a:defRPr sz="2800">
          <a:solidFill>
            <a:schemeClr val="tx1"/>
          </a:solidFill>
          <a:latin typeface="+mn-lt"/>
        </a:defRPr>
      </a:lvl9pPr>
    </p:bodyStyle>
    <p:otherStyle>
      <a:defPPr>
        <a:defRPr lang="sv-SE"/>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6CCE4EDC-E59C-6246-9369-89D8044B378C}"/>
              </a:ext>
            </a:extLst>
          </p:cNvPr>
          <p:cNvSpPr txBox="1"/>
          <p:nvPr/>
        </p:nvSpPr>
        <p:spPr>
          <a:xfrm>
            <a:off x="3016424" y="6600800"/>
            <a:ext cx="7416824" cy="769441"/>
          </a:xfrm>
          <a:prstGeom prst="rect">
            <a:avLst/>
          </a:prstGeom>
          <a:noFill/>
        </p:spPr>
        <p:txBody>
          <a:bodyPr wrap="square" rtlCol="0">
            <a:spAutoFit/>
          </a:bodyPr>
          <a:lstStyle/>
          <a:p>
            <a:pPr algn="ctr"/>
            <a:r>
              <a:rPr lang="sv-SE" sz="4400" dirty="0"/>
              <a:t>Ange här</a:t>
            </a:r>
          </a:p>
        </p:txBody>
      </p:sp>
    </p:spTree>
    <p:extLst>
      <p:ext uri="{BB962C8B-B14F-4D97-AF65-F5344CB8AC3E}">
        <p14:creationId xmlns:p14="http://schemas.microsoft.com/office/powerpoint/2010/main" val="2261695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0"/>
          </p:nvPr>
        </p:nvSpPr>
        <p:spPr/>
        <p:txBody>
          <a:bodyPr/>
          <a:lstStyle/>
          <a:p>
            <a:endParaRPr lang="sv-SE" dirty="0"/>
          </a:p>
        </p:txBody>
      </p:sp>
    </p:spTree>
    <p:extLst>
      <p:ext uri="{BB962C8B-B14F-4D97-AF65-F5344CB8AC3E}">
        <p14:creationId xmlns:p14="http://schemas.microsoft.com/office/powerpoint/2010/main" val="2808204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0"/>
          </p:nvPr>
        </p:nvSpPr>
        <p:spPr/>
        <p:txBody>
          <a:bodyPr/>
          <a:lstStyle/>
          <a:p>
            <a:endParaRPr lang="sv-SE" dirty="0"/>
          </a:p>
        </p:txBody>
      </p:sp>
    </p:spTree>
    <p:extLst>
      <p:ext uri="{BB962C8B-B14F-4D97-AF65-F5344CB8AC3E}">
        <p14:creationId xmlns:p14="http://schemas.microsoft.com/office/powerpoint/2010/main" val="3697703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endParaRPr lang="sv-SE" sz="2000" dirty="0"/>
          </a:p>
          <a:p>
            <a:endParaRPr lang="sv-SE" sz="2000" dirty="0"/>
          </a:p>
        </p:txBody>
      </p:sp>
    </p:spTree>
    <p:extLst>
      <p:ext uri="{BB962C8B-B14F-4D97-AF65-F5344CB8AC3E}">
        <p14:creationId xmlns:p14="http://schemas.microsoft.com/office/powerpoint/2010/main" val="2916249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0"/>
          </p:nvPr>
        </p:nvSpPr>
        <p:spPr/>
        <p:txBody>
          <a:bodyPr/>
          <a:lstStyle/>
          <a:p>
            <a:endParaRPr lang="sv-SE" dirty="0"/>
          </a:p>
        </p:txBody>
      </p:sp>
    </p:spTree>
    <p:extLst>
      <p:ext uri="{BB962C8B-B14F-4D97-AF65-F5344CB8AC3E}">
        <p14:creationId xmlns:p14="http://schemas.microsoft.com/office/powerpoint/2010/main" val="3402401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0"/>
          </p:nvPr>
        </p:nvSpPr>
        <p:spPr/>
        <p:txBody>
          <a:bodyPr/>
          <a:lstStyle/>
          <a:p>
            <a:endParaRPr lang="sv-SE" dirty="0"/>
          </a:p>
        </p:txBody>
      </p:sp>
    </p:spTree>
    <p:extLst>
      <p:ext uri="{BB962C8B-B14F-4D97-AF65-F5344CB8AC3E}">
        <p14:creationId xmlns:p14="http://schemas.microsoft.com/office/powerpoint/2010/main" val="3608968358"/>
      </p:ext>
    </p:extLst>
  </p:cSld>
  <p:clrMapOvr>
    <a:masterClrMapping/>
  </p:clrMapOvr>
</p:sld>
</file>

<file path=ppt/theme/theme1.xml><?xml version="1.0" encoding="utf-8"?>
<a:theme xmlns:a="http://schemas.openxmlformats.org/drawingml/2006/main" name="Standardformgivning">
  <a:themeElements>
    <a:clrScheme name="Standardformgivn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formgivni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279525" rtl="0" eaLnBrk="1" fontAlgn="base" latinLnBrk="0" hangingPunct="1">
          <a:lnSpc>
            <a:spcPct val="100000"/>
          </a:lnSpc>
          <a:spcBef>
            <a:spcPct val="0"/>
          </a:spcBef>
          <a:spcAft>
            <a:spcPct val="0"/>
          </a:spcAft>
          <a:buClrTx/>
          <a:buSzTx/>
          <a:buFontTx/>
          <a:buNone/>
          <a:tabLst/>
          <a:defRPr kumimoji="0" lang="sv-SE" sz="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279525" rtl="0" eaLnBrk="1" fontAlgn="base" latinLnBrk="0" hangingPunct="1">
          <a:lnSpc>
            <a:spcPct val="100000"/>
          </a:lnSpc>
          <a:spcBef>
            <a:spcPct val="0"/>
          </a:spcBef>
          <a:spcAft>
            <a:spcPct val="0"/>
          </a:spcAft>
          <a:buClrTx/>
          <a:buSzTx/>
          <a:buFontTx/>
          <a:buNone/>
          <a:tabLst/>
          <a:defRPr kumimoji="0" lang="sv-SE" sz="800" b="0" i="0" u="none" strike="noStrike" cap="none" normalizeH="0" baseline="0" smtClean="0">
            <a:ln>
              <a:noFill/>
            </a:ln>
            <a:solidFill>
              <a:schemeClr val="tx1"/>
            </a:solidFill>
            <a:effectLst/>
            <a:latin typeface="Arial" charset="0"/>
          </a:defRPr>
        </a:defPPr>
      </a:lstStyle>
    </a:lnDef>
  </a:objectDefaults>
  <a:extraClrSchemeLst>
    <a:extraClrScheme>
      <a:clrScheme name="Standardformgivn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formgivnin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formgivnin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formgivnin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formgivnin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formgivnin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formgivning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formgivnin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formgivnin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formgivnin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formgivnin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formgivnin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E4436AFD018EA4AA62715773FE56708" ma:contentTypeVersion="13" ma:contentTypeDescription="Create a new document." ma:contentTypeScope="" ma:versionID="8c554af70c33e7e2a23da10cd3bd7ba1">
  <xsd:schema xmlns:xsd="http://www.w3.org/2001/XMLSchema" xmlns:xs="http://www.w3.org/2001/XMLSchema" xmlns:p="http://schemas.microsoft.com/office/2006/metadata/properties" xmlns:ns3="1ca77518-8bbb-4444-b94e-1d1b7330487e" xmlns:ns4="74094a93-c33a-4973-9e0b-a83a9f9ad670" targetNamespace="http://schemas.microsoft.com/office/2006/metadata/properties" ma:root="true" ma:fieldsID="e33c644c78d05d7dc3de3e22d416ac09" ns3:_="" ns4:_="">
    <xsd:import namespace="1ca77518-8bbb-4444-b94e-1d1b7330487e"/>
    <xsd:import namespace="74094a93-c33a-4973-9e0b-a83a9f9ad670"/>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ca77518-8bbb-4444-b94e-1d1b7330487e"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4094a93-c33a-4973-9e0b-a83a9f9ad670"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Location" ma:index="15" nillable="true" ma:displayName="MediaServiceLoca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DCCCBC7-BA6A-4B5B-9471-67B370E4B008}">
  <ds:schemaRefs>
    <ds:schemaRef ds:uri="http://schemas.microsoft.com/sharepoint/v3/contenttype/forms"/>
  </ds:schemaRefs>
</ds:datastoreItem>
</file>

<file path=customXml/itemProps2.xml><?xml version="1.0" encoding="utf-8"?>
<ds:datastoreItem xmlns:ds="http://schemas.openxmlformats.org/officeDocument/2006/customXml" ds:itemID="{3B3978C5-B866-4F70-88B6-22205CE5B0FA}">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FA9C9FFF-1D64-483E-BCF5-3186496B81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ca77518-8bbb-4444-b94e-1d1b7330487e"/>
    <ds:schemaRef ds:uri="74094a93-c33a-4973-9e0b-a83a9f9ad67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232</TotalTime>
  <Words>2</Words>
  <Application>Microsoft Macintosh PowerPoint</Application>
  <PresentationFormat>A3 (297 x 420 mm)</PresentationFormat>
  <Paragraphs>1</Paragraphs>
  <Slides>6</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6</vt:i4>
      </vt:variant>
    </vt:vector>
  </HeadingPairs>
  <TitlesOfParts>
    <vt:vector size="10" baseType="lpstr">
      <vt:lpstr>Arial</vt:lpstr>
      <vt:lpstr>Calibri</vt:lpstr>
      <vt:lpstr>Georgia</vt:lpstr>
      <vt:lpstr>Standardformgivning</vt:lpstr>
      <vt:lpstr>PowerPoint-presentation</vt:lpstr>
      <vt:lpstr>PowerPoint-presentation</vt:lpstr>
      <vt:lpstr>PowerPoint-presentation</vt:lpstr>
      <vt:lpstr>PowerPoint-presentation</vt:lpstr>
      <vt:lpstr>PowerPoint-presentation</vt:lpstr>
      <vt:lpstr>PowerPoint-presentation</vt:lpstr>
    </vt:vector>
  </TitlesOfParts>
  <Company>DSV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Bild 1</dc:title>
  <dc:creator>Rikard Sjöström</dc:creator>
  <cp:lastModifiedBy>Jörgen Odh</cp:lastModifiedBy>
  <cp:revision>139</cp:revision>
  <cp:lastPrinted>2014-02-11T16:34:00Z</cp:lastPrinted>
  <dcterms:created xsi:type="dcterms:W3CDTF">2010-05-12T14:26:49Z</dcterms:created>
  <dcterms:modified xsi:type="dcterms:W3CDTF">2026-01-14T10:17:30Z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0x0101006E4436AFD018EA4AA62715773FE56708</vt:lpwstr>
  </property>
</Properties>
</file>